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4"/>
    <p:sldMasterId id="2147483981" r:id="rId5"/>
    <p:sldMasterId id="2147483989" r:id="rId6"/>
    <p:sldMasterId id="2147484001" r:id="rId7"/>
    <p:sldMasterId id="2147484009" r:id="rId8"/>
    <p:sldMasterId id="2147484015" r:id="rId9"/>
  </p:sldMasterIdLst>
  <p:notesMasterIdLst>
    <p:notesMasterId r:id="rId26"/>
  </p:notesMasterIdLst>
  <p:handoutMasterIdLst>
    <p:handoutMasterId r:id="rId27"/>
  </p:handoutMasterIdLst>
  <p:sldIdLst>
    <p:sldId id="665" r:id="rId10"/>
    <p:sldId id="559" r:id="rId11"/>
    <p:sldId id="277" r:id="rId12"/>
    <p:sldId id="709" r:id="rId13"/>
    <p:sldId id="711" r:id="rId14"/>
    <p:sldId id="712" r:id="rId15"/>
    <p:sldId id="713" r:id="rId16"/>
    <p:sldId id="714" r:id="rId17"/>
    <p:sldId id="715" r:id="rId18"/>
    <p:sldId id="716" r:id="rId19"/>
    <p:sldId id="717" r:id="rId20"/>
    <p:sldId id="718" r:id="rId21"/>
    <p:sldId id="719" r:id="rId22"/>
    <p:sldId id="720" r:id="rId23"/>
    <p:sldId id="721" r:id="rId24"/>
    <p:sldId id="722" r:id="rId25"/>
  </p:sldIdLst>
  <p:sldSz cx="6858000" cy="9906000" type="A4"/>
  <p:notesSz cx="6797675" cy="9926638"/>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79645B-C6DA-4DDF-9EEA-A1CC76EFA620}">
          <p14:sldIdLst>
            <p14:sldId id="665"/>
            <p14:sldId id="559"/>
            <p14:sldId id="277"/>
          </p14:sldIdLst>
        </p14:section>
        <p14:section name="Part 1: Understanding Mental Health" id="{92532513-D06B-40BC-BA2A-C8360192D5A4}">
          <p14:sldIdLst>
            <p14:sldId id="709"/>
            <p14:sldId id="711"/>
          </p14:sldIdLst>
        </p14:section>
        <p14:section name="Part 2: Introduction to ALGEE" id="{27BD07AC-6DFC-46A8-9E8D-AE3892F3906D}">
          <p14:sldIdLst>
            <p14:sldId id="712"/>
          </p14:sldIdLst>
        </p14:section>
        <p14:section name="Part 3: Assess for Risk of Suicide or Harm" id="{639AA63B-35EE-422F-B0CD-1017BC29747E}">
          <p14:sldIdLst>
            <p14:sldId id="713"/>
            <p14:sldId id="714"/>
          </p14:sldIdLst>
        </p14:section>
        <p14:section name="Part 4: Listen Non-Judgmentally" id="{ECE5E9A3-6A16-4475-AC66-9C02F48B6336}">
          <p14:sldIdLst>
            <p14:sldId id="715"/>
          </p14:sldIdLst>
        </p14:section>
        <p14:section name="Part 5: Give Reassurance and Information" id="{ACE28A2A-402A-4A9F-8C23-7B2D78897796}">
          <p14:sldIdLst>
            <p14:sldId id="716"/>
          </p14:sldIdLst>
        </p14:section>
        <p14:section name="Part 5: Give Reassurance and Information" id="{D841604D-4F1C-4D76-BD79-50EAD41FDE92}">
          <p14:sldIdLst>
            <p14:sldId id="717"/>
          </p14:sldIdLst>
        </p14:section>
        <p14:section name="Part 6: Encourage Appropriate Professional Help" id="{C9B5B626-574E-47C1-AF74-415812074139}">
          <p14:sldIdLst>
            <p14:sldId id="718"/>
          </p14:sldIdLst>
        </p14:section>
        <p14:section name="Part 7: Encourage Self-Help and Other Support Strategies" id="{4F74778D-9219-42EE-8C2C-AE2B05867675}">
          <p14:sldIdLst>
            <p14:sldId id="719"/>
          </p14:sldIdLst>
        </p14:section>
        <p14:section name="Part 8: Practical Applications and Role-Playing" id="{58C7FAAE-CE5A-4CCD-8788-AC8B576A2599}">
          <p14:sldIdLst>
            <p14:sldId id="720"/>
            <p14:sldId id="721"/>
          </p14:sldIdLst>
        </p14:section>
        <p14:section name="Quiz" id="{B9E3A282-B81D-4978-858E-330EC1BBD0AC}">
          <p14:sldIdLst>
            <p14:sldId id="722"/>
          </p14:sldIdLst>
        </p14:section>
      </p14:sectionLst>
    </p:ex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EF599"/>
    <a:srgbClr val="FFFF66"/>
    <a:srgbClr val="3366CC"/>
    <a:srgbClr val="5F88AD"/>
    <a:srgbClr val="4B5403"/>
    <a:srgbClr val="333333"/>
    <a:srgbClr val="336699"/>
    <a:srgbClr val="990033"/>
    <a:srgbClr val="52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89A43-96FC-466D-B3F5-B8A6DE3CC4B9}" v="260" dt="2024-08-15T13:40:43.5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635" y="72"/>
      </p:cViewPr>
      <p:guideLst>
        <p:guide orient="horz" pos="3097"/>
        <p:guide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Evans" userId="ea66bfec-10c3-40cb-8113-e0836fc2262a" providerId="ADAL" clId="{295B2BAF-B998-4D4B-AAE6-BA146774B678}"/>
    <pc:docChg chg="custSel modSld">
      <pc:chgData name="Martin Evans" userId="ea66bfec-10c3-40cb-8113-e0836fc2262a" providerId="ADAL" clId="{295B2BAF-B998-4D4B-AAE6-BA146774B678}" dt="2024-07-17T09:24:47.271" v="64" actId="20577"/>
      <pc:docMkLst>
        <pc:docMk/>
      </pc:docMkLst>
      <pc:sldChg chg="modSp">
        <pc:chgData name="Martin Evans" userId="ea66bfec-10c3-40cb-8113-e0836fc2262a" providerId="ADAL" clId="{295B2BAF-B998-4D4B-AAE6-BA146774B678}" dt="2024-07-17T09:22:45.785" v="59"/>
        <pc:sldMkLst>
          <pc:docMk/>
          <pc:sldMk cId="2845976264" sldId="258"/>
        </pc:sldMkLst>
        <pc:graphicFrameChg chg="mod">
          <ac:chgData name="Martin Evans" userId="ea66bfec-10c3-40cb-8113-e0836fc2262a" providerId="ADAL" clId="{295B2BAF-B998-4D4B-AAE6-BA146774B678}" dt="2024-07-17T09:22:45.785" v="59"/>
          <ac:graphicFrameMkLst>
            <pc:docMk/>
            <pc:sldMk cId="2845976264" sldId="258"/>
            <ac:graphicFrameMk id="7" creationId="{DAC16546-51EF-8C41-0624-C15078EFA0D2}"/>
          </ac:graphicFrameMkLst>
        </pc:graphicFrameChg>
      </pc:sldChg>
      <pc:sldChg chg="modSp">
        <pc:chgData name="Martin Evans" userId="ea66bfec-10c3-40cb-8113-e0836fc2262a" providerId="ADAL" clId="{295B2BAF-B998-4D4B-AAE6-BA146774B678}" dt="2024-07-17T09:22:45.785" v="59"/>
        <pc:sldMkLst>
          <pc:docMk/>
          <pc:sldMk cId="1329590731" sldId="262"/>
        </pc:sldMkLst>
        <pc:graphicFrameChg chg="mod">
          <ac:chgData name="Martin Evans" userId="ea66bfec-10c3-40cb-8113-e0836fc2262a" providerId="ADAL" clId="{295B2BAF-B998-4D4B-AAE6-BA146774B678}" dt="2024-07-17T09:22:45.785" v="59"/>
          <ac:graphicFrameMkLst>
            <pc:docMk/>
            <pc:sldMk cId="1329590731" sldId="262"/>
            <ac:graphicFrameMk id="3" creationId="{C2FEE5BB-0C47-688D-64F4-81B661964AA0}"/>
          </ac:graphicFrameMkLst>
        </pc:graphicFrameChg>
      </pc:sldChg>
      <pc:sldChg chg="modSp">
        <pc:chgData name="Martin Evans" userId="ea66bfec-10c3-40cb-8113-e0836fc2262a" providerId="ADAL" clId="{295B2BAF-B998-4D4B-AAE6-BA146774B678}" dt="2024-07-17T09:22:45.785" v="59"/>
        <pc:sldMkLst>
          <pc:docMk/>
          <pc:sldMk cId="959626062" sldId="265"/>
        </pc:sldMkLst>
        <pc:graphicFrameChg chg="mod">
          <ac:chgData name="Martin Evans" userId="ea66bfec-10c3-40cb-8113-e0836fc2262a" providerId="ADAL" clId="{295B2BAF-B998-4D4B-AAE6-BA146774B678}" dt="2024-07-17T09:22:45.785" v="59"/>
          <ac:graphicFrameMkLst>
            <pc:docMk/>
            <pc:sldMk cId="959626062" sldId="265"/>
            <ac:graphicFrameMk id="39" creationId="{D59A114B-D0A1-E6B6-BA89-95659FA6F8B3}"/>
          </ac:graphicFrameMkLst>
        </pc:graphicFrameChg>
      </pc:sldChg>
      <pc:sldChg chg="modSp">
        <pc:chgData name="Martin Evans" userId="ea66bfec-10c3-40cb-8113-e0836fc2262a" providerId="ADAL" clId="{295B2BAF-B998-4D4B-AAE6-BA146774B678}" dt="2024-07-17T09:22:45.785" v="59"/>
        <pc:sldMkLst>
          <pc:docMk/>
          <pc:sldMk cId="3453900431" sldId="266"/>
        </pc:sldMkLst>
        <pc:graphicFrameChg chg="mod">
          <ac:chgData name="Martin Evans" userId="ea66bfec-10c3-40cb-8113-e0836fc2262a" providerId="ADAL" clId="{295B2BAF-B998-4D4B-AAE6-BA146774B678}" dt="2024-07-17T09:22:45.785" v="59"/>
          <ac:graphicFrameMkLst>
            <pc:docMk/>
            <pc:sldMk cId="3453900431" sldId="266"/>
            <ac:graphicFrameMk id="4" creationId="{B427D205-2ACA-1EA2-7C70-118DB88AF6F8}"/>
          </ac:graphicFrameMkLst>
        </pc:graphicFrameChg>
      </pc:sldChg>
      <pc:sldChg chg="modSp">
        <pc:chgData name="Martin Evans" userId="ea66bfec-10c3-40cb-8113-e0836fc2262a" providerId="ADAL" clId="{295B2BAF-B998-4D4B-AAE6-BA146774B678}" dt="2024-07-17T09:22:45.785" v="59"/>
        <pc:sldMkLst>
          <pc:docMk/>
          <pc:sldMk cId="1594484952" sldId="267"/>
        </pc:sldMkLst>
        <pc:graphicFrameChg chg="mod">
          <ac:chgData name="Martin Evans" userId="ea66bfec-10c3-40cb-8113-e0836fc2262a" providerId="ADAL" clId="{295B2BAF-B998-4D4B-AAE6-BA146774B678}" dt="2024-07-17T09:22:45.785" v="59"/>
          <ac:graphicFrameMkLst>
            <pc:docMk/>
            <pc:sldMk cId="1594484952" sldId="267"/>
            <ac:graphicFrameMk id="8" creationId="{D1506BE1-4671-3905-801A-F423CA80334E}"/>
          </ac:graphicFrameMkLst>
        </pc:graphicFrameChg>
      </pc:sldChg>
      <pc:sldChg chg="modSp">
        <pc:chgData name="Martin Evans" userId="ea66bfec-10c3-40cb-8113-e0836fc2262a" providerId="ADAL" clId="{295B2BAF-B998-4D4B-AAE6-BA146774B678}" dt="2024-07-17T09:22:45.785" v="59"/>
        <pc:sldMkLst>
          <pc:docMk/>
          <pc:sldMk cId="2239772695" sldId="269"/>
        </pc:sldMkLst>
        <pc:graphicFrameChg chg="mod">
          <ac:chgData name="Martin Evans" userId="ea66bfec-10c3-40cb-8113-e0836fc2262a" providerId="ADAL" clId="{295B2BAF-B998-4D4B-AAE6-BA146774B678}" dt="2024-07-17T09:22:45.785" v="59"/>
          <ac:graphicFrameMkLst>
            <pc:docMk/>
            <pc:sldMk cId="2239772695" sldId="269"/>
            <ac:graphicFrameMk id="2" creationId="{75FFB5AC-4D36-04CE-FEA9-06C2C5868403}"/>
          </ac:graphicFrameMkLst>
        </pc:graphicFrameChg>
      </pc:sldChg>
      <pc:sldChg chg="modSp mod modShow">
        <pc:chgData name="Martin Evans" userId="ea66bfec-10c3-40cb-8113-e0836fc2262a" providerId="ADAL" clId="{295B2BAF-B998-4D4B-AAE6-BA146774B678}" dt="2024-07-17T09:22:45.785" v="59"/>
        <pc:sldMkLst>
          <pc:docMk/>
          <pc:sldMk cId="240225694" sldId="272"/>
        </pc:sldMkLst>
        <pc:graphicFrameChg chg="mod">
          <ac:chgData name="Martin Evans" userId="ea66bfec-10c3-40cb-8113-e0836fc2262a" providerId="ADAL" clId="{295B2BAF-B998-4D4B-AAE6-BA146774B678}" dt="2024-07-17T09:22:45.785" v="59"/>
          <ac:graphicFrameMkLst>
            <pc:docMk/>
            <pc:sldMk cId="240225694" sldId="272"/>
            <ac:graphicFrameMk id="4" creationId="{0DB929BF-D5A5-8329-FC20-2396C42EE99D}"/>
          </ac:graphicFrameMkLst>
        </pc:graphicFrameChg>
      </pc:sldChg>
      <pc:sldChg chg="modSp mod modShow">
        <pc:chgData name="Martin Evans" userId="ea66bfec-10c3-40cb-8113-e0836fc2262a" providerId="ADAL" clId="{295B2BAF-B998-4D4B-AAE6-BA146774B678}" dt="2024-07-17T09:22:45.785" v="59"/>
        <pc:sldMkLst>
          <pc:docMk/>
          <pc:sldMk cId="2409035451" sldId="273"/>
        </pc:sldMkLst>
        <pc:graphicFrameChg chg="mod">
          <ac:chgData name="Martin Evans" userId="ea66bfec-10c3-40cb-8113-e0836fc2262a" providerId="ADAL" clId="{295B2BAF-B998-4D4B-AAE6-BA146774B678}" dt="2024-07-17T09:22:45.785" v="59"/>
          <ac:graphicFrameMkLst>
            <pc:docMk/>
            <pc:sldMk cId="2409035451" sldId="273"/>
            <ac:graphicFrameMk id="2" creationId="{AF2A0914-FAA5-F74C-5091-44F1260AC902}"/>
          </ac:graphicFrameMkLst>
        </pc:graphicFrameChg>
      </pc:sldChg>
      <pc:sldChg chg="modSp">
        <pc:chgData name="Martin Evans" userId="ea66bfec-10c3-40cb-8113-e0836fc2262a" providerId="ADAL" clId="{295B2BAF-B998-4D4B-AAE6-BA146774B678}" dt="2024-07-17T09:22:45.785" v="59"/>
        <pc:sldMkLst>
          <pc:docMk/>
          <pc:sldMk cId="4243908809" sldId="275"/>
        </pc:sldMkLst>
        <pc:graphicFrameChg chg="mod">
          <ac:chgData name="Martin Evans" userId="ea66bfec-10c3-40cb-8113-e0836fc2262a" providerId="ADAL" clId="{295B2BAF-B998-4D4B-AAE6-BA146774B678}" dt="2024-07-17T09:22:45.785" v="59"/>
          <ac:graphicFrameMkLst>
            <pc:docMk/>
            <pc:sldMk cId="4243908809" sldId="275"/>
            <ac:graphicFrameMk id="2" creationId="{989601FA-A301-0741-A7AE-7C6820AB7BF9}"/>
          </ac:graphicFrameMkLst>
        </pc:graphicFrameChg>
      </pc:sldChg>
      <pc:sldChg chg="modSp">
        <pc:chgData name="Martin Evans" userId="ea66bfec-10c3-40cb-8113-e0836fc2262a" providerId="ADAL" clId="{295B2BAF-B998-4D4B-AAE6-BA146774B678}" dt="2024-07-17T09:22:45.785" v="59"/>
        <pc:sldMkLst>
          <pc:docMk/>
          <pc:sldMk cId="308976907" sldId="276"/>
        </pc:sldMkLst>
        <pc:graphicFrameChg chg="mod">
          <ac:chgData name="Martin Evans" userId="ea66bfec-10c3-40cb-8113-e0836fc2262a" providerId="ADAL" clId="{295B2BAF-B998-4D4B-AAE6-BA146774B678}" dt="2024-07-17T09:22:45.785" v="59"/>
          <ac:graphicFrameMkLst>
            <pc:docMk/>
            <pc:sldMk cId="308976907" sldId="276"/>
            <ac:graphicFrameMk id="32" creationId="{80CD0E40-95EE-A278-71A8-2615600958B9}"/>
          </ac:graphicFrameMkLst>
        </pc:graphicFrameChg>
      </pc:sldChg>
      <pc:sldChg chg="modSp mod">
        <pc:chgData name="Martin Evans" userId="ea66bfec-10c3-40cb-8113-e0836fc2262a" providerId="ADAL" clId="{295B2BAF-B998-4D4B-AAE6-BA146774B678}" dt="2024-07-17T09:24:47.271" v="64" actId="20577"/>
        <pc:sldMkLst>
          <pc:docMk/>
          <pc:sldMk cId="104788769" sldId="277"/>
        </pc:sldMkLst>
        <pc:spChg chg="mod">
          <ac:chgData name="Martin Evans" userId="ea66bfec-10c3-40cb-8113-e0836fc2262a" providerId="ADAL" clId="{295B2BAF-B998-4D4B-AAE6-BA146774B678}" dt="2024-07-17T09:24:47.271" v="64" actId="20577"/>
          <ac:spMkLst>
            <pc:docMk/>
            <pc:sldMk cId="104788769" sldId="277"/>
            <ac:spMk id="12" creationId="{64DD7C29-09BF-E248-64A6-E6821931B5D6}"/>
          </ac:spMkLst>
        </pc:spChg>
      </pc:sldChg>
      <pc:sldChg chg="modSp mod modShow">
        <pc:chgData name="Martin Evans" userId="ea66bfec-10c3-40cb-8113-e0836fc2262a" providerId="ADAL" clId="{295B2BAF-B998-4D4B-AAE6-BA146774B678}" dt="2024-07-17T09:22:45.785" v="59"/>
        <pc:sldMkLst>
          <pc:docMk/>
          <pc:sldMk cId="2098269220" sldId="664"/>
        </pc:sldMkLst>
        <pc:graphicFrameChg chg="mod">
          <ac:chgData name="Martin Evans" userId="ea66bfec-10c3-40cb-8113-e0836fc2262a" providerId="ADAL" clId="{295B2BAF-B998-4D4B-AAE6-BA146774B678}" dt="2024-07-17T09:22:45.785" v="59"/>
          <ac:graphicFrameMkLst>
            <pc:docMk/>
            <pc:sldMk cId="2098269220" sldId="664"/>
            <ac:graphicFrameMk id="2" creationId="{0FF802B2-6EDD-AC9A-AD99-4C04022D783A}"/>
          </ac:graphicFrameMkLst>
        </pc:graphicFrameChg>
      </pc:sldChg>
      <pc:sldChg chg="addSp delSp modSp mod">
        <pc:chgData name="Martin Evans" userId="ea66bfec-10c3-40cb-8113-e0836fc2262a" providerId="ADAL" clId="{295B2BAF-B998-4D4B-AAE6-BA146774B678}" dt="2024-07-17T09:18:17.016" v="51" actId="478"/>
        <pc:sldMkLst>
          <pc:docMk/>
          <pc:sldMk cId="3589004853" sldId="665"/>
        </pc:sldMkLst>
        <pc:spChg chg="add del mod">
          <ac:chgData name="Martin Evans" userId="ea66bfec-10c3-40cb-8113-e0836fc2262a" providerId="ADAL" clId="{295B2BAF-B998-4D4B-AAE6-BA146774B678}" dt="2024-07-17T09:18:17.016" v="51" actId="478"/>
          <ac:spMkLst>
            <pc:docMk/>
            <pc:sldMk cId="3589004853" sldId="665"/>
            <ac:spMk id="4" creationId="{3F5BC7DE-02C2-05A3-2D3D-CDFA960DA5EC}"/>
          </ac:spMkLst>
        </pc:spChg>
        <pc:picChg chg="mod">
          <ac:chgData name="Martin Evans" userId="ea66bfec-10c3-40cb-8113-e0836fc2262a" providerId="ADAL" clId="{295B2BAF-B998-4D4B-AAE6-BA146774B678}" dt="2024-07-17T09:16:11.233" v="38" actId="1076"/>
          <ac:picMkLst>
            <pc:docMk/>
            <pc:sldMk cId="3589004853" sldId="665"/>
            <ac:picMk id="2" creationId="{6314B3F7-0ED1-9E72-D112-C6C33F41BB15}"/>
          </ac:picMkLst>
        </pc:picChg>
        <pc:picChg chg="add">
          <ac:chgData name="Martin Evans" userId="ea66bfec-10c3-40cb-8113-e0836fc2262a" providerId="ADAL" clId="{295B2BAF-B998-4D4B-AAE6-BA146774B678}" dt="2024-07-17T09:14:03.956" v="7"/>
          <ac:picMkLst>
            <pc:docMk/>
            <pc:sldMk cId="3589004853" sldId="665"/>
            <ac:picMk id="2050" creationId="{46FAE5A2-500D-2549-E3CE-1010DD910EDD}"/>
          </ac:picMkLst>
        </pc:picChg>
      </pc:sldChg>
      <pc:sldChg chg="modSp">
        <pc:chgData name="Martin Evans" userId="ea66bfec-10c3-40cb-8113-e0836fc2262a" providerId="ADAL" clId="{295B2BAF-B998-4D4B-AAE6-BA146774B678}" dt="2024-07-17T09:22:45.785" v="59"/>
        <pc:sldMkLst>
          <pc:docMk/>
          <pc:sldMk cId="2933953372" sldId="701"/>
        </pc:sldMkLst>
        <pc:graphicFrameChg chg="mod">
          <ac:chgData name="Martin Evans" userId="ea66bfec-10c3-40cb-8113-e0836fc2262a" providerId="ADAL" clId="{295B2BAF-B998-4D4B-AAE6-BA146774B678}" dt="2024-07-17T09:22:45.785" v="59"/>
          <ac:graphicFrameMkLst>
            <pc:docMk/>
            <pc:sldMk cId="2933953372" sldId="701"/>
            <ac:graphicFrameMk id="4" creationId="{0B502DC4-51D8-5399-4277-F6FF5CEED36D}"/>
          </ac:graphicFrameMkLst>
        </pc:graphicFrameChg>
      </pc:sldChg>
      <pc:sldChg chg="modSp">
        <pc:chgData name="Martin Evans" userId="ea66bfec-10c3-40cb-8113-e0836fc2262a" providerId="ADAL" clId="{295B2BAF-B998-4D4B-AAE6-BA146774B678}" dt="2024-07-17T09:22:45.785" v="59"/>
        <pc:sldMkLst>
          <pc:docMk/>
          <pc:sldMk cId="1361819555" sldId="702"/>
        </pc:sldMkLst>
        <pc:graphicFrameChg chg="mod">
          <ac:chgData name="Martin Evans" userId="ea66bfec-10c3-40cb-8113-e0836fc2262a" providerId="ADAL" clId="{295B2BAF-B998-4D4B-AAE6-BA146774B678}" dt="2024-07-17T09:22:45.785" v="59"/>
          <ac:graphicFrameMkLst>
            <pc:docMk/>
            <pc:sldMk cId="1361819555" sldId="702"/>
            <ac:graphicFrameMk id="32" creationId="{5076224B-9285-C701-4760-1E1A11BEAAD5}"/>
          </ac:graphicFrameMkLst>
        </pc:graphicFrameChg>
      </pc:sldChg>
      <pc:sldChg chg="modSp">
        <pc:chgData name="Martin Evans" userId="ea66bfec-10c3-40cb-8113-e0836fc2262a" providerId="ADAL" clId="{295B2BAF-B998-4D4B-AAE6-BA146774B678}" dt="2024-07-17T09:22:45.785" v="59"/>
        <pc:sldMkLst>
          <pc:docMk/>
          <pc:sldMk cId="851645104" sldId="703"/>
        </pc:sldMkLst>
        <pc:graphicFrameChg chg="mod">
          <ac:chgData name="Martin Evans" userId="ea66bfec-10c3-40cb-8113-e0836fc2262a" providerId="ADAL" clId="{295B2BAF-B998-4D4B-AAE6-BA146774B678}" dt="2024-07-17T09:22:45.785" v="59"/>
          <ac:graphicFrameMkLst>
            <pc:docMk/>
            <pc:sldMk cId="851645104" sldId="703"/>
            <ac:graphicFrameMk id="4" creationId="{EA019576-425D-98A0-E76B-71BC4D82E83A}"/>
          </ac:graphicFrameMkLst>
        </pc:graphicFrameChg>
      </pc:sldChg>
      <pc:sldChg chg="modSp">
        <pc:chgData name="Martin Evans" userId="ea66bfec-10c3-40cb-8113-e0836fc2262a" providerId="ADAL" clId="{295B2BAF-B998-4D4B-AAE6-BA146774B678}" dt="2024-07-17T09:22:45.785" v="59"/>
        <pc:sldMkLst>
          <pc:docMk/>
          <pc:sldMk cId="3859640333" sldId="704"/>
        </pc:sldMkLst>
        <pc:graphicFrameChg chg="mod">
          <ac:chgData name="Martin Evans" userId="ea66bfec-10c3-40cb-8113-e0836fc2262a" providerId="ADAL" clId="{295B2BAF-B998-4D4B-AAE6-BA146774B678}" dt="2024-07-17T09:22:45.785" v="59"/>
          <ac:graphicFrameMkLst>
            <pc:docMk/>
            <pc:sldMk cId="3859640333" sldId="704"/>
            <ac:graphicFrameMk id="4" creationId="{55496F65-5D02-E184-F0AC-3D86DBD8CE0B}"/>
          </ac:graphicFrameMkLst>
        </pc:graphicFrameChg>
      </pc:sldChg>
      <pc:sldChg chg="modSp mod modShow">
        <pc:chgData name="Martin Evans" userId="ea66bfec-10c3-40cb-8113-e0836fc2262a" providerId="ADAL" clId="{295B2BAF-B998-4D4B-AAE6-BA146774B678}" dt="2024-07-17T09:22:45.785" v="59"/>
        <pc:sldMkLst>
          <pc:docMk/>
          <pc:sldMk cId="1865259477" sldId="705"/>
        </pc:sldMkLst>
        <pc:graphicFrameChg chg="mod">
          <ac:chgData name="Martin Evans" userId="ea66bfec-10c3-40cb-8113-e0836fc2262a" providerId="ADAL" clId="{295B2BAF-B998-4D4B-AAE6-BA146774B678}" dt="2024-07-17T09:22:45.785" v="59"/>
          <ac:graphicFrameMkLst>
            <pc:docMk/>
            <pc:sldMk cId="1865259477" sldId="705"/>
            <ac:graphicFrameMk id="4" creationId="{E14D10BB-A86E-5D01-770D-1BEB8B427126}"/>
          </ac:graphicFrameMkLst>
        </pc:graphicFrameChg>
      </pc:sldChg>
      <pc:sldChg chg="modSp mod modShow">
        <pc:chgData name="Martin Evans" userId="ea66bfec-10c3-40cb-8113-e0836fc2262a" providerId="ADAL" clId="{295B2BAF-B998-4D4B-AAE6-BA146774B678}" dt="2024-07-17T09:22:45.785" v="59"/>
        <pc:sldMkLst>
          <pc:docMk/>
          <pc:sldMk cId="1563518232" sldId="706"/>
        </pc:sldMkLst>
        <pc:graphicFrameChg chg="mod">
          <ac:chgData name="Martin Evans" userId="ea66bfec-10c3-40cb-8113-e0836fc2262a" providerId="ADAL" clId="{295B2BAF-B998-4D4B-AAE6-BA146774B678}" dt="2024-07-17T09:22:45.785" v="59"/>
          <ac:graphicFrameMkLst>
            <pc:docMk/>
            <pc:sldMk cId="1563518232" sldId="706"/>
            <ac:graphicFrameMk id="4" creationId="{A0375944-C63C-E658-19A9-79006EE2D85E}"/>
          </ac:graphicFrameMkLst>
        </pc:graphicFrameChg>
      </pc:sldChg>
      <pc:sldChg chg="modSp">
        <pc:chgData name="Martin Evans" userId="ea66bfec-10c3-40cb-8113-e0836fc2262a" providerId="ADAL" clId="{295B2BAF-B998-4D4B-AAE6-BA146774B678}" dt="2024-07-17T09:22:45.785" v="59"/>
        <pc:sldMkLst>
          <pc:docMk/>
          <pc:sldMk cId="1402703480" sldId="708"/>
        </pc:sldMkLst>
        <pc:graphicFrameChg chg="mod">
          <ac:chgData name="Martin Evans" userId="ea66bfec-10c3-40cb-8113-e0836fc2262a" providerId="ADAL" clId="{295B2BAF-B998-4D4B-AAE6-BA146774B678}" dt="2024-07-17T09:22:45.785" v="59"/>
          <ac:graphicFrameMkLst>
            <pc:docMk/>
            <pc:sldMk cId="1402703480" sldId="708"/>
            <ac:graphicFrameMk id="7" creationId="{8B85187D-47DB-33A8-86C3-84C5F2BEB55E}"/>
          </ac:graphicFrameMkLst>
        </pc:graphicFrameChg>
      </pc:sldChg>
      <pc:sldChg chg="modSp">
        <pc:chgData name="Martin Evans" userId="ea66bfec-10c3-40cb-8113-e0836fc2262a" providerId="ADAL" clId="{295B2BAF-B998-4D4B-AAE6-BA146774B678}" dt="2024-07-17T09:22:45.785" v="59"/>
        <pc:sldMkLst>
          <pc:docMk/>
          <pc:sldMk cId="590056337" sldId="714"/>
        </pc:sldMkLst>
        <pc:graphicFrameChg chg="mod">
          <ac:chgData name="Martin Evans" userId="ea66bfec-10c3-40cb-8113-e0836fc2262a" providerId="ADAL" clId="{295B2BAF-B998-4D4B-AAE6-BA146774B678}" dt="2024-07-17T09:22:45.785" v="59"/>
          <ac:graphicFrameMkLst>
            <pc:docMk/>
            <pc:sldMk cId="590056337" sldId="714"/>
            <ac:graphicFrameMk id="4" creationId="{EA019576-425D-98A0-E76B-71BC4D82E83A}"/>
          </ac:graphicFrameMkLst>
        </pc:graphicFrameChg>
      </pc:sldChg>
      <pc:sldChg chg="modSp">
        <pc:chgData name="Martin Evans" userId="ea66bfec-10c3-40cb-8113-e0836fc2262a" providerId="ADAL" clId="{295B2BAF-B998-4D4B-AAE6-BA146774B678}" dt="2024-07-17T09:22:45.785" v="59"/>
        <pc:sldMkLst>
          <pc:docMk/>
          <pc:sldMk cId="2150395836" sldId="717"/>
        </pc:sldMkLst>
        <pc:graphicFrameChg chg="mod">
          <ac:chgData name="Martin Evans" userId="ea66bfec-10c3-40cb-8113-e0836fc2262a" providerId="ADAL" clId="{295B2BAF-B998-4D4B-AAE6-BA146774B678}" dt="2024-07-17T09:22:45.785" v="59"/>
          <ac:graphicFrameMkLst>
            <pc:docMk/>
            <pc:sldMk cId="2150395836" sldId="717"/>
            <ac:graphicFrameMk id="4" creationId="{B427D205-2ACA-1EA2-7C70-118DB88AF6F8}"/>
          </ac:graphicFrameMkLst>
        </pc:graphicFrameChg>
      </pc:sldChg>
      <pc:sldChg chg="addSp modSp">
        <pc:chgData name="Martin Evans" userId="ea66bfec-10c3-40cb-8113-e0836fc2262a" providerId="ADAL" clId="{295B2BAF-B998-4D4B-AAE6-BA146774B678}" dt="2024-07-17T09:13:34.955" v="6" actId="1076"/>
        <pc:sldMkLst>
          <pc:docMk/>
          <pc:sldMk cId="3648374208" sldId="719"/>
        </pc:sldMkLst>
        <pc:picChg chg="add mod">
          <ac:chgData name="Martin Evans" userId="ea66bfec-10c3-40cb-8113-e0836fc2262a" providerId="ADAL" clId="{295B2BAF-B998-4D4B-AAE6-BA146774B678}" dt="2024-07-17T09:13:34.955" v="6" actId="1076"/>
          <ac:picMkLst>
            <pc:docMk/>
            <pc:sldMk cId="3648374208" sldId="719"/>
            <ac:picMk id="1026" creationId="{25AD6944-4B3E-39C2-B1BB-6C2D6B1F89E1}"/>
          </ac:picMkLst>
        </pc:picChg>
      </pc:sldChg>
      <pc:sldChg chg="modSp">
        <pc:chgData name="Martin Evans" userId="ea66bfec-10c3-40cb-8113-e0836fc2262a" providerId="ADAL" clId="{295B2BAF-B998-4D4B-AAE6-BA146774B678}" dt="2024-07-17T09:22:45.785" v="59"/>
        <pc:sldMkLst>
          <pc:docMk/>
          <pc:sldMk cId="2216383750" sldId="723"/>
        </pc:sldMkLst>
        <pc:graphicFrameChg chg="mod">
          <ac:chgData name="Martin Evans" userId="ea66bfec-10c3-40cb-8113-e0836fc2262a" providerId="ADAL" clId="{295B2BAF-B998-4D4B-AAE6-BA146774B678}" dt="2024-07-17T09:22:45.785" v="59"/>
          <ac:graphicFrameMkLst>
            <pc:docMk/>
            <pc:sldMk cId="2216383750" sldId="723"/>
            <ac:graphicFrameMk id="2" creationId="{75FFB5AC-4D36-04CE-FEA9-06C2C5868403}"/>
          </ac:graphicFrameMkLst>
        </pc:graphicFrameChg>
      </pc:sldChg>
      <pc:sldChg chg="modSp">
        <pc:chgData name="Martin Evans" userId="ea66bfec-10c3-40cb-8113-e0836fc2262a" providerId="ADAL" clId="{295B2BAF-B998-4D4B-AAE6-BA146774B678}" dt="2024-07-17T09:22:45.785" v="59"/>
        <pc:sldMkLst>
          <pc:docMk/>
          <pc:sldMk cId="3426167080" sldId="724"/>
        </pc:sldMkLst>
        <pc:graphicFrameChg chg="mod">
          <ac:chgData name="Martin Evans" userId="ea66bfec-10c3-40cb-8113-e0836fc2262a" providerId="ADAL" clId="{295B2BAF-B998-4D4B-AAE6-BA146774B678}" dt="2024-07-17T09:22:45.785" v="59"/>
          <ac:graphicFrameMkLst>
            <pc:docMk/>
            <pc:sldMk cId="3426167080" sldId="724"/>
            <ac:graphicFrameMk id="7" creationId="{DAC16546-51EF-8C41-0624-C15078EFA0D2}"/>
          </ac:graphicFrameMkLst>
        </pc:graphicFrameChg>
      </pc:sldChg>
      <pc:sldChg chg="modSp">
        <pc:chgData name="Martin Evans" userId="ea66bfec-10c3-40cb-8113-e0836fc2262a" providerId="ADAL" clId="{295B2BAF-B998-4D4B-AAE6-BA146774B678}" dt="2024-07-17T09:22:45.785" v="59"/>
        <pc:sldMkLst>
          <pc:docMk/>
          <pc:sldMk cId="3009442289" sldId="728"/>
        </pc:sldMkLst>
        <pc:graphicFrameChg chg="mod">
          <ac:chgData name="Martin Evans" userId="ea66bfec-10c3-40cb-8113-e0836fc2262a" providerId="ADAL" clId="{295B2BAF-B998-4D4B-AAE6-BA146774B678}" dt="2024-07-17T09:22:45.785" v="59"/>
          <ac:graphicFrameMkLst>
            <pc:docMk/>
            <pc:sldMk cId="3009442289" sldId="728"/>
            <ac:graphicFrameMk id="2" creationId="{AF2A0914-FAA5-F74C-5091-44F1260AC902}"/>
          </ac:graphicFrameMkLst>
        </pc:graphicFrameChg>
      </pc:sldChg>
    </pc:docChg>
  </pc:docChgLst>
  <pc:docChgLst>
    <pc:chgData name="Martin Evans" userId="ea66bfec-10c3-40cb-8113-e0836fc2262a" providerId="ADAL" clId="{A6B89A43-96FC-466D-B3F5-B8A6DE3CC4B9}"/>
    <pc:docChg chg="undo custSel addSld delSld modSld sldOrd addSection delSection modSection">
      <pc:chgData name="Martin Evans" userId="ea66bfec-10c3-40cb-8113-e0836fc2262a" providerId="ADAL" clId="{A6B89A43-96FC-466D-B3F5-B8A6DE3CC4B9}" dt="2024-08-15T13:41:09.153" v="2906" actId="404"/>
      <pc:docMkLst>
        <pc:docMk/>
      </pc:docMkLst>
      <pc:sldChg chg="del">
        <pc:chgData name="Martin Evans" userId="ea66bfec-10c3-40cb-8113-e0836fc2262a" providerId="ADAL" clId="{A6B89A43-96FC-466D-B3F5-B8A6DE3CC4B9}" dt="2024-07-18T13:35:24.649" v="287" actId="47"/>
        <pc:sldMkLst>
          <pc:docMk/>
          <pc:sldMk cId="2845976264" sldId="258"/>
        </pc:sldMkLst>
      </pc:sldChg>
      <pc:sldChg chg="del">
        <pc:chgData name="Martin Evans" userId="ea66bfec-10c3-40cb-8113-e0836fc2262a" providerId="ADAL" clId="{A6B89A43-96FC-466D-B3F5-B8A6DE3CC4B9}" dt="2024-07-18T13:35:24.649" v="287" actId="47"/>
        <pc:sldMkLst>
          <pc:docMk/>
          <pc:sldMk cId="1329590731" sldId="262"/>
        </pc:sldMkLst>
      </pc:sldChg>
      <pc:sldChg chg="del">
        <pc:chgData name="Martin Evans" userId="ea66bfec-10c3-40cb-8113-e0836fc2262a" providerId="ADAL" clId="{A6B89A43-96FC-466D-B3F5-B8A6DE3CC4B9}" dt="2024-07-18T13:35:24.649" v="287" actId="47"/>
        <pc:sldMkLst>
          <pc:docMk/>
          <pc:sldMk cId="3433476217" sldId="264"/>
        </pc:sldMkLst>
      </pc:sldChg>
      <pc:sldChg chg="del">
        <pc:chgData name="Martin Evans" userId="ea66bfec-10c3-40cb-8113-e0836fc2262a" providerId="ADAL" clId="{A6B89A43-96FC-466D-B3F5-B8A6DE3CC4B9}" dt="2024-07-18T13:35:24.649" v="287" actId="47"/>
        <pc:sldMkLst>
          <pc:docMk/>
          <pc:sldMk cId="959626062" sldId="265"/>
        </pc:sldMkLst>
      </pc:sldChg>
      <pc:sldChg chg="del">
        <pc:chgData name="Martin Evans" userId="ea66bfec-10c3-40cb-8113-e0836fc2262a" providerId="ADAL" clId="{A6B89A43-96FC-466D-B3F5-B8A6DE3CC4B9}" dt="2024-07-18T13:35:24.649" v="287" actId="47"/>
        <pc:sldMkLst>
          <pc:docMk/>
          <pc:sldMk cId="3453900431" sldId="266"/>
        </pc:sldMkLst>
      </pc:sldChg>
      <pc:sldChg chg="del">
        <pc:chgData name="Martin Evans" userId="ea66bfec-10c3-40cb-8113-e0836fc2262a" providerId="ADAL" clId="{A6B89A43-96FC-466D-B3F5-B8A6DE3CC4B9}" dt="2024-07-18T13:35:24.649" v="287" actId="47"/>
        <pc:sldMkLst>
          <pc:docMk/>
          <pc:sldMk cId="1594484952" sldId="267"/>
        </pc:sldMkLst>
      </pc:sldChg>
      <pc:sldChg chg="del">
        <pc:chgData name="Martin Evans" userId="ea66bfec-10c3-40cb-8113-e0836fc2262a" providerId="ADAL" clId="{A6B89A43-96FC-466D-B3F5-B8A6DE3CC4B9}" dt="2024-07-18T13:35:24.649" v="287" actId="47"/>
        <pc:sldMkLst>
          <pc:docMk/>
          <pc:sldMk cId="2239772695" sldId="269"/>
        </pc:sldMkLst>
      </pc:sldChg>
      <pc:sldChg chg="delSp del mod">
        <pc:chgData name="Martin Evans" userId="ea66bfec-10c3-40cb-8113-e0836fc2262a" providerId="ADAL" clId="{A6B89A43-96FC-466D-B3F5-B8A6DE3CC4B9}" dt="2024-07-21T15:40:24.738" v="2661" actId="47"/>
        <pc:sldMkLst>
          <pc:docMk/>
          <pc:sldMk cId="1286245703" sldId="271"/>
        </pc:sldMkLst>
        <pc:spChg chg="del">
          <ac:chgData name="Martin Evans" userId="ea66bfec-10c3-40cb-8113-e0836fc2262a" providerId="ADAL" clId="{A6B89A43-96FC-466D-B3F5-B8A6DE3CC4B9}" dt="2024-07-18T14:09:10.847" v="1692" actId="478"/>
          <ac:spMkLst>
            <pc:docMk/>
            <pc:sldMk cId="1286245703" sldId="271"/>
            <ac:spMk id="7" creationId="{3B61B63E-3802-6E97-C71A-D9CE26ECE0E0}"/>
          </ac:spMkLst>
        </pc:spChg>
        <pc:graphicFrameChg chg="del">
          <ac:chgData name="Martin Evans" userId="ea66bfec-10c3-40cb-8113-e0836fc2262a" providerId="ADAL" clId="{A6B89A43-96FC-466D-B3F5-B8A6DE3CC4B9}" dt="2024-07-18T14:24:08.812" v="1977" actId="478"/>
          <ac:graphicFrameMkLst>
            <pc:docMk/>
            <pc:sldMk cId="1286245703" sldId="271"/>
            <ac:graphicFrameMk id="3" creationId="{FF4D3E0D-764D-CEBE-34F5-08FD6BEC5E5E}"/>
          </ac:graphicFrameMkLst>
        </pc:graphicFrameChg>
        <pc:graphicFrameChg chg="del">
          <ac:chgData name="Martin Evans" userId="ea66bfec-10c3-40cb-8113-e0836fc2262a" providerId="ADAL" clId="{A6B89A43-96FC-466D-B3F5-B8A6DE3CC4B9}" dt="2024-07-18T14:09:10.847" v="1692" actId="478"/>
          <ac:graphicFrameMkLst>
            <pc:docMk/>
            <pc:sldMk cId="1286245703" sldId="271"/>
            <ac:graphicFrameMk id="8" creationId="{0CF3527B-1B20-B062-5884-F1DD16AB28F3}"/>
          </ac:graphicFrameMkLst>
        </pc:graphicFrameChg>
        <pc:picChg chg="del">
          <ac:chgData name="Martin Evans" userId="ea66bfec-10c3-40cb-8113-e0836fc2262a" providerId="ADAL" clId="{A6B89A43-96FC-466D-B3F5-B8A6DE3CC4B9}" dt="2024-07-18T14:09:10.847" v="1692" actId="478"/>
          <ac:picMkLst>
            <pc:docMk/>
            <pc:sldMk cId="1286245703" sldId="271"/>
            <ac:picMk id="36" creationId="{EAF928E9-3B75-CB9B-CA63-D754DA8BD467}"/>
          </ac:picMkLst>
        </pc:picChg>
      </pc:sldChg>
      <pc:sldChg chg="del">
        <pc:chgData name="Martin Evans" userId="ea66bfec-10c3-40cb-8113-e0836fc2262a" providerId="ADAL" clId="{A6B89A43-96FC-466D-B3F5-B8A6DE3CC4B9}" dt="2024-07-18T13:35:24.649" v="287" actId="47"/>
        <pc:sldMkLst>
          <pc:docMk/>
          <pc:sldMk cId="240225694" sldId="272"/>
        </pc:sldMkLst>
      </pc:sldChg>
      <pc:sldChg chg="del">
        <pc:chgData name="Martin Evans" userId="ea66bfec-10c3-40cb-8113-e0836fc2262a" providerId="ADAL" clId="{A6B89A43-96FC-466D-B3F5-B8A6DE3CC4B9}" dt="2024-07-18T13:35:24.649" v="287" actId="47"/>
        <pc:sldMkLst>
          <pc:docMk/>
          <pc:sldMk cId="2409035451" sldId="273"/>
        </pc:sldMkLst>
      </pc:sldChg>
      <pc:sldChg chg="del">
        <pc:chgData name="Martin Evans" userId="ea66bfec-10c3-40cb-8113-e0836fc2262a" providerId="ADAL" clId="{A6B89A43-96FC-466D-B3F5-B8A6DE3CC4B9}" dt="2024-07-18T13:35:15.463" v="285" actId="47"/>
        <pc:sldMkLst>
          <pc:docMk/>
          <pc:sldMk cId="4243908809" sldId="275"/>
        </pc:sldMkLst>
      </pc:sldChg>
      <pc:sldChg chg="del">
        <pc:chgData name="Martin Evans" userId="ea66bfec-10c3-40cb-8113-e0836fc2262a" providerId="ADAL" clId="{A6B89A43-96FC-466D-B3F5-B8A6DE3CC4B9}" dt="2024-07-18T13:35:19.691" v="286" actId="47"/>
        <pc:sldMkLst>
          <pc:docMk/>
          <pc:sldMk cId="308976907" sldId="276"/>
        </pc:sldMkLst>
      </pc:sldChg>
      <pc:sldChg chg="modSp mod">
        <pc:chgData name="Martin Evans" userId="ea66bfec-10c3-40cb-8113-e0836fc2262a" providerId="ADAL" clId="{A6B89A43-96FC-466D-B3F5-B8A6DE3CC4B9}" dt="2024-07-21T15:42:50.292" v="2688" actId="120"/>
        <pc:sldMkLst>
          <pc:docMk/>
          <pc:sldMk cId="104788769" sldId="277"/>
        </pc:sldMkLst>
        <pc:spChg chg="mod">
          <ac:chgData name="Martin Evans" userId="ea66bfec-10c3-40cb-8113-e0836fc2262a" providerId="ADAL" clId="{A6B89A43-96FC-466D-B3F5-B8A6DE3CC4B9}" dt="2024-07-21T15:42:50.292" v="2688" actId="120"/>
          <ac:spMkLst>
            <pc:docMk/>
            <pc:sldMk cId="104788769" sldId="277"/>
            <ac:spMk id="12" creationId="{64DD7C29-09BF-E248-64A6-E6821931B5D6}"/>
          </ac:spMkLst>
        </pc:spChg>
      </pc:sldChg>
      <pc:sldChg chg="del">
        <pc:chgData name="Martin Evans" userId="ea66bfec-10c3-40cb-8113-e0836fc2262a" providerId="ADAL" clId="{A6B89A43-96FC-466D-B3F5-B8A6DE3CC4B9}" dt="2024-07-18T13:35:10.769" v="283" actId="47"/>
        <pc:sldMkLst>
          <pc:docMk/>
          <pc:sldMk cId="294147123" sldId="278"/>
        </pc:sldMkLst>
      </pc:sldChg>
      <pc:sldChg chg="delSp modSp mod ord">
        <pc:chgData name="Martin Evans" userId="ea66bfec-10c3-40cb-8113-e0836fc2262a" providerId="ADAL" clId="{A6B89A43-96FC-466D-B3F5-B8A6DE3CC4B9}" dt="2024-07-21T15:40:17.127" v="2660" actId="20577"/>
        <pc:sldMkLst>
          <pc:docMk/>
          <pc:sldMk cId="3675186704" sldId="559"/>
        </pc:sldMkLst>
        <pc:spChg chg="mod">
          <ac:chgData name="Martin Evans" userId="ea66bfec-10c3-40cb-8113-e0836fc2262a" providerId="ADAL" clId="{A6B89A43-96FC-466D-B3F5-B8A6DE3CC4B9}" dt="2024-07-21T15:40:17.127" v="2660" actId="20577"/>
          <ac:spMkLst>
            <pc:docMk/>
            <pc:sldMk cId="3675186704" sldId="559"/>
            <ac:spMk id="3" creationId="{817DA777-22E1-4C5D-9BC7-EDFB3D61D6C7}"/>
          </ac:spMkLst>
        </pc:spChg>
        <pc:picChg chg="del">
          <ac:chgData name="Martin Evans" userId="ea66bfec-10c3-40cb-8113-e0836fc2262a" providerId="ADAL" clId="{A6B89A43-96FC-466D-B3F5-B8A6DE3CC4B9}" dt="2024-07-18T13:34:36.578" v="206" actId="478"/>
          <ac:picMkLst>
            <pc:docMk/>
            <pc:sldMk cId="3675186704" sldId="559"/>
            <ac:picMk id="7" creationId="{D3AC1CE1-0A6E-549D-2D6F-17534866C345}"/>
          </ac:picMkLst>
        </pc:picChg>
        <pc:picChg chg="del">
          <ac:chgData name="Martin Evans" userId="ea66bfec-10c3-40cb-8113-e0836fc2262a" providerId="ADAL" clId="{A6B89A43-96FC-466D-B3F5-B8A6DE3CC4B9}" dt="2024-07-18T13:34:36.578" v="206" actId="478"/>
          <ac:picMkLst>
            <pc:docMk/>
            <pc:sldMk cId="3675186704" sldId="559"/>
            <ac:picMk id="9" creationId="{415EBDA2-9DE5-120D-AE05-671BEB3B04F0}"/>
          </ac:picMkLst>
        </pc:picChg>
        <pc:picChg chg="del">
          <ac:chgData name="Martin Evans" userId="ea66bfec-10c3-40cb-8113-e0836fc2262a" providerId="ADAL" clId="{A6B89A43-96FC-466D-B3F5-B8A6DE3CC4B9}" dt="2024-07-18T13:34:36.578" v="206" actId="478"/>
          <ac:picMkLst>
            <pc:docMk/>
            <pc:sldMk cId="3675186704" sldId="559"/>
            <ac:picMk id="11" creationId="{EE19F8AE-20F6-3089-44DB-FA0D4897BCEF}"/>
          </ac:picMkLst>
        </pc:picChg>
        <pc:picChg chg="del">
          <ac:chgData name="Martin Evans" userId="ea66bfec-10c3-40cb-8113-e0836fc2262a" providerId="ADAL" clId="{A6B89A43-96FC-466D-B3F5-B8A6DE3CC4B9}" dt="2024-07-18T13:34:36.578" v="206" actId="478"/>
          <ac:picMkLst>
            <pc:docMk/>
            <pc:sldMk cId="3675186704" sldId="559"/>
            <ac:picMk id="13" creationId="{8E454222-D730-CB50-AF68-95F4A36A1E80}"/>
          </ac:picMkLst>
        </pc:picChg>
      </pc:sldChg>
      <pc:sldChg chg="del">
        <pc:chgData name="Martin Evans" userId="ea66bfec-10c3-40cb-8113-e0836fc2262a" providerId="ADAL" clId="{A6B89A43-96FC-466D-B3F5-B8A6DE3CC4B9}" dt="2024-07-18T13:35:24.649" v="287" actId="47"/>
        <pc:sldMkLst>
          <pc:docMk/>
          <pc:sldMk cId="2015912808" sldId="660"/>
        </pc:sldMkLst>
      </pc:sldChg>
      <pc:sldChg chg="del">
        <pc:chgData name="Martin Evans" userId="ea66bfec-10c3-40cb-8113-e0836fc2262a" providerId="ADAL" clId="{A6B89A43-96FC-466D-B3F5-B8A6DE3CC4B9}" dt="2024-07-18T13:35:24.649" v="287" actId="47"/>
        <pc:sldMkLst>
          <pc:docMk/>
          <pc:sldMk cId="1470556440" sldId="662"/>
        </pc:sldMkLst>
      </pc:sldChg>
      <pc:sldChg chg="del">
        <pc:chgData name="Martin Evans" userId="ea66bfec-10c3-40cb-8113-e0836fc2262a" providerId="ADAL" clId="{A6B89A43-96FC-466D-B3F5-B8A6DE3CC4B9}" dt="2024-07-18T13:35:24.649" v="287" actId="47"/>
        <pc:sldMkLst>
          <pc:docMk/>
          <pc:sldMk cId="2440319581" sldId="663"/>
        </pc:sldMkLst>
      </pc:sldChg>
      <pc:sldChg chg="del">
        <pc:chgData name="Martin Evans" userId="ea66bfec-10c3-40cb-8113-e0836fc2262a" providerId="ADAL" clId="{A6B89A43-96FC-466D-B3F5-B8A6DE3CC4B9}" dt="2024-07-18T13:35:24.649" v="287" actId="47"/>
        <pc:sldMkLst>
          <pc:docMk/>
          <pc:sldMk cId="2098269220" sldId="664"/>
        </pc:sldMkLst>
      </pc:sldChg>
      <pc:sldChg chg="addSp delSp modSp mod">
        <pc:chgData name="Martin Evans" userId="ea66bfec-10c3-40cb-8113-e0836fc2262a" providerId="ADAL" clId="{A6B89A43-96FC-466D-B3F5-B8A6DE3CC4B9}" dt="2024-07-22T08:30:59.655" v="2890" actId="1076"/>
        <pc:sldMkLst>
          <pc:docMk/>
          <pc:sldMk cId="3589004853" sldId="665"/>
        </pc:sldMkLst>
        <pc:spChg chg="mod">
          <ac:chgData name="Martin Evans" userId="ea66bfec-10c3-40cb-8113-e0836fc2262a" providerId="ADAL" clId="{A6B89A43-96FC-466D-B3F5-B8A6DE3CC4B9}" dt="2024-07-22T08:29:29.981" v="2866" actId="1076"/>
          <ac:spMkLst>
            <pc:docMk/>
            <pc:sldMk cId="3589004853" sldId="665"/>
            <ac:spMk id="7" creationId="{33AE2B10-6529-37D1-78B6-FA244C8F9C8A}"/>
          </ac:spMkLst>
        </pc:spChg>
        <pc:spChg chg="add mod">
          <ac:chgData name="Martin Evans" userId="ea66bfec-10c3-40cb-8113-e0836fc2262a" providerId="ADAL" clId="{A6B89A43-96FC-466D-B3F5-B8A6DE3CC4B9}" dt="2024-07-18T13:30:10.370" v="89"/>
          <ac:spMkLst>
            <pc:docMk/>
            <pc:sldMk cId="3589004853" sldId="665"/>
            <ac:spMk id="11" creationId="{3F06C069-EA53-8F06-B45C-1EA49AA3BBDC}"/>
          </ac:spMkLst>
        </pc:spChg>
        <pc:spChg chg="del">
          <ac:chgData name="Martin Evans" userId="ea66bfec-10c3-40cb-8113-e0836fc2262a" providerId="ADAL" clId="{A6B89A43-96FC-466D-B3F5-B8A6DE3CC4B9}" dt="2024-07-18T13:29:52.733" v="87" actId="478"/>
          <ac:spMkLst>
            <pc:docMk/>
            <pc:sldMk cId="3589004853" sldId="665"/>
            <ac:spMk id="12" creationId="{48429DC4-70F9-1FD6-A1EE-954D82BDFA20}"/>
          </ac:spMkLst>
        </pc:spChg>
        <pc:spChg chg="del">
          <ac:chgData name="Martin Evans" userId="ea66bfec-10c3-40cb-8113-e0836fc2262a" providerId="ADAL" clId="{A6B89A43-96FC-466D-B3F5-B8A6DE3CC4B9}" dt="2024-07-18T13:31:52.146" v="99" actId="478"/>
          <ac:spMkLst>
            <pc:docMk/>
            <pc:sldMk cId="3589004853" sldId="665"/>
            <ac:spMk id="13" creationId="{C6C7C167-59CE-8636-613C-41D14DE4DCBC}"/>
          </ac:spMkLst>
        </pc:spChg>
        <pc:spChg chg="del">
          <ac:chgData name="Martin Evans" userId="ea66bfec-10c3-40cb-8113-e0836fc2262a" providerId="ADAL" clId="{A6B89A43-96FC-466D-B3F5-B8A6DE3CC4B9}" dt="2024-07-18T13:29:55.312" v="88" actId="478"/>
          <ac:spMkLst>
            <pc:docMk/>
            <pc:sldMk cId="3589004853" sldId="665"/>
            <ac:spMk id="20" creationId="{38852BDF-C4BA-02B7-8166-60E1A5868566}"/>
          </ac:spMkLst>
        </pc:spChg>
        <pc:picChg chg="del">
          <ac:chgData name="Martin Evans" userId="ea66bfec-10c3-40cb-8113-e0836fc2262a" providerId="ADAL" clId="{A6B89A43-96FC-466D-B3F5-B8A6DE3CC4B9}" dt="2024-07-18T13:28:17.949" v="0" actId="478"/>
          <ac:picMkLst>
            <pc:docMk/>
            <pc:sldMk cId="3589004853" sldId="665"/>
            <ac:picMk id="2" creationId="{6314B3F7-0ED1-9E72-D112-C6C33F41BB15}"/>
          </ac:picMkLst>
        </pc:picChg>
        <pc:picChg chg="add mod">
          <ac:chgData name="Martin Evans" userId="ea66bfec-10c3-40cb-8113-e0836fc2262a" providerId="ADAL" clId="{A6B89A43-96FC-466D-B3F5-B8A6DE3CC4B9}" dt="2024-07-18T13:30:10.370" v="89"/>
          <ac:picMkLst>
            <pc:docMk/>
            <pc:sldMk cId="3589004853" sldId="665"/>
            <ac:picMk id="4" creationId="{0BB6D986-3492-4F89-595D-F750726E4DDA}"/>
          </ac:picMkLst>
        </pc:picChg>
        <pc:picChg chg="add mod">
          <ac:chgData name="Martin Evans" userId="ea66bfec-10c3-40cb-8113-e0836fc2262a" providerId="ADAL" clId="{A6B89A43-96FC-466D-B3F5-B8A6DE3CC4B9}" dt="2024-07-18T13:30:10.370" v="89"/>
          <ac:picMkLst>
            <pc:docMk/>
            <pc:sldMk cId="3589004853" sldId="665"/>
            <ac:picMk id="5" creationId="{BC3C323F-CD1A-9E0C-D94D-BDFE269CA9F4}"/>
          </ac:picMkLst>
        </pc:picChg>
        <pc:picChg chg="add mod">
          <ac:chgData name="Martin Evans" userId="ea66bfec-10c3-40cb-8113-e0836fc2262a" providerId="ADAL" clId="{A6B89A43-96FC-466D-B3F5-B8A6DE3CC4B9}" dt="2024-07-18T13:30:10.370" v="89"/>
          <ac:picMkLst>
            <pc:docMk/>
            <pc:sldMk cId="3589004853" sldId="665"/>
            <ac:picMk id="8" creationId="{A86BB5AD-6A23-1553-053A-7167A3F50768}"/>
          </ac:picMkLst>
        </pc:picChg>
        <pc:picChg chg="add mod">
          <ac:chgData name="Martin Evans" userId="ea66bfec-10c3-40cb-8113-e0836fc2262a" providerId="ADAL" clId="{A6B89A43-96FC-466D-B3F5-B8A6DE3CC4B9}" dt="2024-07-18T13:30:10.370" v="89"/>
          <ac:picMkLst>
            <pc:docMk/>
            <pc:sldMk cId="3589004853" sldId="665"/>
            <ac:picMk id="14" creationId="{5B0652DD-A0DB-B3DE-6CA6-2024DC2D6A3D}"/>
          </ac:picMkLst>
        </pc:picChg>
        <pc:picChg chg="add mod ord">
          <ac:chgData name="Martin Evans" userId="ea66bfec-10c3-40cb-8113-e0836fc2262a" providerId="ADAL" clId="{A6B89A43-96FC-466D-B3F5-B8A6DE3CC4B9}" dt="2024-07-22T08:29:40.849" v="2889" actId="1036"/>
          <ac:picMkLst>
            <pc:docMk/>
            <pc:sldMk cId="3589004853" sldId="665"/>
            <ac:picMk id="15" creationId="{98CC4E0D-CD90-8CD0-BEFF-16A88F56FE49}"/>
          </ac:picMkLst>
        </pc:picChg>
        <pc:picChg chg="add mod ord">
          <ac:chgData name="Martin Evans" userId="ea66bfec-10c3-40cb-8113-e0836fc2262a" providerId="ADAL" clId="{A6B89A43-96FC-466D-B3F5-B8A6DE3CC4B9}" dt="2024-07-22T08:30:59.655" v="2890" actId="1076"/>
          <ac:picMkLst>
            <pc:docMk/>
            <pc:sldMk cId="3589004853" sldId="665"/>
            <ac:picMk id="16" creationId="{7CF55E19-3CAB-AC95-268B-FAE734B7BB60}"/>
          </ac:picMkLst>
        </pc:picChg>
        <pc:picChg chg="add del mod">
          <ac:chgData name="Martin Evans" userId="ea66bfec-10c3-40cb-8113-e0836fc2262a" providerId="ADAL" clId="{A6B89A43-96FC-466D-B3F5-B8A6DE3CC4B9}" dt="2024-07-21T15:44:44.372" v="2704" actId="478"/>
          <ac:picMkLst>
            <pc:docMk/>
            <pc:sldMk cId="3589004853" sldId="665"/>
            <ac:picMk id="1026" creationId="{43759395-64BE-A41A-74DB-C7FEF4882D1C}"/>
          </ac:picMkLst>
        </pc:picChg>
        <pc:picChg chg="add mod">
          <ac:chgData name="Martin Evans" userId="ea66bfec-10c3-40cb-8113-e0836fc2262a" providerId="ADAL" clId="{A6B89A43-96FC-466D-B3F5-B8A6DE3CC4B9}" dt="2024-07-22T08:29:36.777" v="2868" actId="1076"/>
          <ac:picMkLst>
            <pc:docMk/>
            <pc:sldMk cId="3589004853" sldId="665"/>
            <ac:picMk id="3074" creationId="{A6943930-982B-B916-40DA-D2496115DF84}"/>
          </ac:picMkLst>
        </pc:picChg>
        <pc:picChg chg="add del">
          <ac:chgData name="Martin Evans" userId="ea66bfec-10c3-40cb-8113-e0836fc2262a" providerId="ADAL" clId="{A6B89A43-96FC-466D-B3F5-B8A6DE3CC4B9}" dt="2024-07-21T15:45:48.171" v="2706" actId="478"/>
          <ac:picMkLst>
            <pc:docMk/>
            <pc:sldMk cId="3589004853" sldId="665"/>
            <ac:picMk id="3076" creationId="{FC8E9600-947E-34AC-2F66-D3584D03A87D}"/>
          </ac:picMkLst>
        </pc:picChg>
        <pc:picChg chg="add mod">
          <ac:chgData name="Martin Evans" userId="ea66bfec-10c3-40cb-8113-e0836fc2262a" providerId="ADAL" clId="{A6B89A43-96FC-466D-B3F5-B8A6DE3CC4B9}" dt="2024-07-22T08:29:40.849" v="2889" actId="1036"/>
          <ac:picMkLst>
            <pc:docMk/>
            <pc:sldMk cId="3589004853" sldId="665"/>
            <ac:picMk id="3078" creationId="{3B09A2A3-C53F-BA0D-43E5-B430BB74335B}"/>
          </ac:picMkLst>
        </pc:picChg>
      </pc:sldChg>
      <pc:sldChg chg="del">
        <pc:chgData name="Martin Evans" userId="ea66bfec-10c3-40cb-8113-e0836fc2262a" providerId="ADAL" clId="{A6B89A43-96FC-466D-B3F5-B8A6DE3CC4B9}" dt="2024-07-18T13:35:24.649" v="287" actId="47"/>
        <pc:sldMkLst>
          <pc:docMk/>
          <pc:sldMk cId="2933953372" sldId="701"/>
        </pc:sldMkLst>
      </pc:sldChg>
      <pc:sldChg chg="del">
        <pc:chgData name="Martin Evans" userId="ea66bfec-10c3-40cb-8113-e0836fc2262a" providerId="ADAL" clId="{A6B89A43-96FC-466D-B3F5-B8A6DE3CC4B9}" dt="2024-07-18T13:35:24.649" v="287" actId="47"/>
        <pc:sldMkLst>
          <pc:docMk/>
          <pc:sldMk cId="1361819555" sldId="702"/>
        </pc:sldMkLst>
      </pc:sldChg>
      <pc:sldChg chg="del">
        <pc:chgData name="Martin Evans" userId="ea66bfec-10c3-40cb-8113-e0836fc2262a" providerId="ADAL" clId="{A6B89A43-96FC-466D-B3F5-B8A6DE3CC4B9}" dt="2024-07-18T13:35:24.649" v="287" actId="47"/>
        <pc:sldMkLst>
          <pc:docMk/>
          <pc:sldMk cId="851645104" sldId="703"/>
        </pc:sldMkLst>
      </pc:sldChg>
      <pc:sldChg chg="del">
        <pc:chgData name="Martin Evans" userId="ea66bfec-10c3-40cb-8113-e0836fc2262a" providerId="ADAL" clId="{A6B89A43-96FC-466D-B3F5-B8A6DE3CC4B9}" dt="2024-07-18T13:35:24.649" v="287" actId="47"/>
        <pc:sldMkLst>
          <pc:docMk/>
          <pc:sldMk cId="3859640333" sldId="704"/>
        </pc:sldMkLst>
      </pc:sldChg>
      <pc:sldChg chg="del">
        <pc:chgData name="Martin Evans" userId="ea66bfec-10c3-40cb-8113-e0836fc2262a" providerId="ADAL" clId="{A6B89A43-96FC-466D-B3F5-B8A6DE3CC4B9}" dt="2024-07-18T13:35:24.649" v="287" actId="47"/>
        <pc:sldMkLst>
          <pc:docMk/>
          <pc:sldMk cId="1865259477" sldId="705"/>
        </pc:sldMkLst>
      </pc:sldChg>
      <pc:sldChg chg="del">
        <pc:chgData name="Martin Evans" userId="ea66bfec-10c3-40cb-8113-e0836fc2262a" providerId="ADAL" clId="{A6B89A43-96FC-466D-B3F5-B8A6DE3CC4B9}" dt="2024-07-18T13:35:24.649" v="287" actId="47"/>
        <pc:sldMkLst>
          <pc:docMk/>
          <pc:sldMk cId="1563518232" sldId="706"/>
        </pc:sldMkLst>
      </pc:sldChg>
      <pc:sldChg chg="addSp delSp modSp del mod modNotesTx">
        <pc:chgData name="Martin Evans" userId="ea66bfec-10c3-40cb-8113-e0836fc2262a" providerId="ADAL" clId="{A6B89A43-96FC-466D-B3F5-B8A6DE3CC4B9}" dt="2024-07-21T15:40:28.769" v="2662" actId="47"/>
        <pc:sldMkLst>
          <pc:docMk/>
          <pc:sldMk cId="2794842117" sldId="707"/>
        </pc:sldMkLst>
        <pc:spChg chg="add mod">
          <ac:chgData name="Martin Evans" userId="ea66bfec-10c3-40cb-8113-e0836fc2262a" providerId="ADAL" clId="{A6B89A43-96FC-466D-B3F5-B8A6DE3CC4B9}" dt="2024-07-18T13:37:05.271" v="325" actId="113"/>
          <ac:spMkLst>
            <pc:docMk/>
            <pc:sldMk cId="2794842117" sldId="707"/>
            <ac:spMk id="9" creationId="{6DB15A83-2391-37E7-C4B1-074E05773173}"/>
          </ac:spMkLst>
        </pc:spChg>
        <pc:spChg chg="mod">
          <ac:chgData name="Martin Evans" userId="ea66bfec-10c3-40cb-8113-e0836fc2262a" providerId="ADAL" clId="{A6B89A43-96FC-466D-B3F5-B8A6DE3CC4B9}" dt="2024-07-18T13:37:08.640" v="326" actId="14100"/>
          <ac:spMkLst>
            <pc:docMk/>
            <pc:sldMk cId="2794842117" sldId="707"/>
            <ac:spMk id="13" creationId="{95476F8D-C358-6C0D-0BD0-38264524FB8E}"/>
          </ac:spMkLst>
        </pc:spChg>
        <pc:spChg chg="mod">
          <ac:chgData name="Martin Evans" userId="ea66bfec-10c3-40cb-8113-e0836fc2262a" providerId="ADAL" clId="{A6B89A43-96FC-466D-B3F5-B8A6DE3CC4B9}" dt="2024-07-18T13:36:46.501" v="309" actId="20577"/>
          <ac:spMkLst>
            <pc:docMk/>
            <pc:sldMk cId="2794842117" sldId="707"/>
            <ac:spMk id="14" creationId="{FDDB7E59-32A8-25C7-63D9-0AECDAD45BE5}"/>
          </ac:spMkLst>
        </pc:spChg>
        <pc:spChg chg="del">
          <ac:chgData name="Martin Evans" userId="ea66bfec-10c3-40cb-8113-e0836fc2262a" providerId="ADAL" clId="{A6B89A43-96FC-466D-B3F5-B8A6DE3CC4B9}" dt="2024-07-18T13:36:52.999" v="311" actId="478"/>
          <ac:spMkLst>
            <pc:docMk/>
            <pc:sldMk cId="2794842117" sldId="707"/>
            <ac:spMk id="26" creationId="{5200F945-AB3D-45D8-B669-A08624CED706}"/>
          </ac:spMkLst>
        </pc:spChg>
        <pc:spChg chg="del">
          <ac:chgData name="Martin Evans" userId="ea66bfec-10c3-40cb-8113-e0836fc2262a" providerId="ADAL" clId="{A6B89A43-96FC-466D-B3F5-B8A6DE3CC4B9}" dt="2024-07-18T13:36:16.735" v="296" actId="478"/>
          <ac:spMkLst>
            <pc:docMk/>
            <pc:sldMk cId="2794842117" sldId="707"/>
            <ac:spMk id="1028" creationId="{A2882DB4-8B14-4B71-4B19-40CEE5C25466}"/>
          </ac:spMkLst>
        </pc:spChg>
        <pc:graphicFrameChg chg="del">
          <ac:chgData name="Martin Evans" userId="ea66bfec-10c3-40cb-8113-e0836fc2262a" providerId="ADAL" clId="{A6B89A43-96FC-466D-B3F5-B8A6DE3CC4B9}" dt="2024-07-18T13:35:46.057" v="289" actId="478"/>
          <ac:graphicFrameMkLst>
            <pc:docMk/>
            <pc:sldMk cId="2794842117" sldId="707"/>
            <ac:graphicFrameMk id="25" creationId="{84F43B53-E4C3-D7AB-D44D-C57F836AED28}"/>
          </ac:graphicFrameMkLst>
        </pc:graphicFrameChg>
        <pc:picChg chg="del">
          <ac:chgData name="Martin Evans" userId="ea66bfec-10c3-40cb-8113-e0836fc2262a" providerId="ADAL" clId="{A6B89A43-96FC-466D-B3F5-B8A6DE3CC4B9}" dt="2024-07-18T13:36:55.068" v="312" actId="478"/>
          <ac:picMkLst>
            <pc:docMk/>
            <pc:sldMk cId="2794842117" sldId="707"/>
            <ac:picMk id="4" creationId="{7AED0A2E-1887-63B8-60FE-63CE4FFA1E66}"/>
          </ac:picMkLst>
        </pc:picChg>
        <pc:picChg chg="del">
          <ac:chgData name="Martin Evans" userId="ea66bfec-10c3-40cb-8113-e0836fc2262a" providerId="ADAL" clId="{A6B89A43-96FC-466D-B3F5-B8A6DE3CC4B9}" dt="2024-07-18T13:37:13.524" v="327" actId="478"/>
          <ac:picMkLst>
            <pc:docMk/>
            <pc:sldMk cId="2794842117" sldId="707"/>
            <ac:picMk id="11" creationId="{6C918595-65E6-F21D-050F-5129D0B30952}"/>
          </ac:picMkLst>
        </pc:picChg>
        <pc:picChg chg="del">
          <ac:chgData name="Martin Evans" userId="ea66bfec-10c3-40cb-8113-e0836fc2262a" providerId="ADAL" clId="{A6B89A43-96FC-466D-B3F5-B8A6DE3CC4B9}" dt="2024-07-18T13:36:52.999" v="311" actId="478"/>
          <ac:picMkLst>
            <pc:docMk/>
            <pc:sldMk cId="2794842117" sldId="707"/>
            <ac:picMk id="28" creationId="{0A383269-0C4C-DBB2-DD94-E591CB1D3D26}"/>
          </ac:picMkLst>
        </pc:picChg>
        <pc:picChg chg="del">
          <ac:chgData name="Martin Evans" userId="ea66bfec-10c3-40cb-8113-e0836fc2262a" providerId="ADAL" clId="{A6B89A43-96FC-466D-B3F5-B8A6DE3CC4B9}" dt="2024-07-18T13:36:16.735" v="296" actId="478"/>
          <ac:picMkLst>
            <pc:docMk/>
            <pc:sldMk cId="2794842117" sldId="707"/>
            <ac:picMk id="57" creationId="{44286511-19F0-D46A-43DE-62543FEEFC31}"/>
          </ac:picMkLst>
        </pc:picChg>
        <pc:picChg chg="del">
          <ac:chgData name="Martin Evans" userId="ea66bfec-10c3-40cb-8113-e0836fc2262a" providerId="ADAL" clId="{A6B89A43-96FC-466D-B3F5-B8A6DE3CC4B9}" dt="2024-07-18T13:36:11.293" v="295" actId="478"/>
          <ac:picMkLst>
            <pc:docMk/>
            <pc:sldMk cId="2794842117" sldId="707"/>
            <ac:picMk id="60" creationId="{E3AA9F50-C611-4825-7084-9572792E5999}"/>
          </ac:picMkLst>
        </pc:picChg>
      </pc:sldChg>
      <pc:sldChg chg="del">
        <pc:chgData name="Martin Evans" userId="ea66bfec-10c3-40cb-8113-e0836fc2262a" providerId="ADAL" clId="{A6B89A43-96FC-466D-B3F5-B8A6DE3CC4B9}" dt="2024-07-18T13:35:13.357" v="284" actId="47"/>
        <pc:sldMkLst>
          <pc:docMk/>
          <pc:sldMk cId="1402703480" sldId="708"/>
        </pc:sldMkLst>
      </pc:sldChg>
      <pc:sldChg chg="addSp delSp modSp mod">
        <pc:chgData name="Martin Evans" userId="ea66bfec-10c3-40cb-8113-e0836fc2262a" providerId="ADAL" clId="{A6B89A43-96FC-466D-B3F5-B8A6DE3CC4B9}" dt="2024-07-18T14:24:20.742" v="1983" actId="1035"/>
        <pc:sldMkLst>
          <pc:docMk/>
          <pc:sldMk cId="2772391690" sldId="709"/>
        </pc:sldMkLst>
        <pc:spChg chg="add mod">
          <ac:chgData name="Martin Evans" userId="ea66bfec-10c3-40cb-8113-e0836fc2262a" providerId="ADAL" clId="{A6B89A43-96FC-466D-B3F5-B8A6DE3CC4B9}" dt="2024-07-18T14:24:20.742" v="1983" actId="1035"/>
          <ac:spMkLst>
            <pc:docMk/>
            <pc:sldMk cId="2772391690" sldId="709"/>
            <ac:spMk id="2" creationId="{2E902A22-FFD2-C919-5F7D-CEA45FA317B2}"/>
          </ac:spMkLst>
        </pc:spChg>
        <pc:spChg chg="del">
          <ac:chgData name="Martin Evans" userId="ea66bfec-10c3-40cb-8113-e0836fc2262a" providerId="ADAL" clId="{A6B89A43-96FC-466D-B3F5-B8A6DE3CC4B9}" dt="2024-07-18T13:37:45.650" v="328" actId="478"/>
          <ac:spMkLst>
            <pc:docMk/>
            <pc:sldMk cId="2772391690" sldId="709"/>
            <ac:spMk id="3" creationId="{34F74ACD-2E7E-23B2-476C-D7CF2DBAD984}"/>
          </ac:spMkLst>
        </pc:spChg>
        <pc:spChg chg="del">
          <ac:chgData name="Martin Evans" userId="ea66bfec-10c3-40cb-8113-e0836fc2262a" providerId="ADAL" clId="{A6B89A43-96FC-466D-B3F5-B8A6DE3CC4B9}" dt="2024-07-18T13:37:45.650" v="328" actId="478"/>
          <ac:spMkLst>
            <pc:docMk/>
            <pc:sldMk cId="2772391690" sldId="709"/>
            <ac:spMk id="5" creationId="{E11FBF62-110E-ED43-615D-BAF0E5ED2C55}"/>
          </ac:spMkLst>
        </pc:spChg>
        <pc:spChg chg="mod">
          <ac:chgData name="Martin Evans" userId="ea66bfec-10c3-40cb-8113-e0836fc2262a" providerId="ADAL" clId="{A6B89A43-96FC-466D-B3F5-B8A6DE3CC4B9}" dt="2024-07-18T13:48:02.003" v="810" actId="255"/>
          <ac:spMkLst>
            <pc:docMk/>
            <pc:sldMk cId="2772391690" sldId="709"/>
            <ac:spMk id="7" creationId="{FA8CF775-EB74-75A8-D863-FA9C87E79478}"/>
          </ac:spMkLst>
        </pc:spChg>
        <pc:spChg chg="add mod">
          <ac:chgData name="Martin Evans" userId="ea66bfec-10c3-40cb-8113-e0836fc2262a" providerId="ADAL" clId="{A6B89A43-96FC-466D-B3F5-B8A6DE3CC4B9}" dt="2024-07-18T14:17:38.137" v="1961" actId="1036"/>
          <ac:spMkLst>
            <pc:docMk/>
            <pc:sldMk cId="2772391690" sldId="709"/>
            <ac:spMk id="9" creationId="{918BB9AC-B8BA-58F0-C543-31F0CD7F00E5}"/>
          </ac:spMkLst>
        </pc:spChg>
        <pc:spChg chg="add mod">
          <ac:chgData name="Martin Evans" userId="ea66bfec-10c3-40cb-8113-e0836fc2262a" providerId="ADAL" clId="{A6B89A43-96FC-466D-B3F5-B8A6DE3CC4B9}" dt="2024-07-18T13:48:02.003" v="810" actId="255"/>
          <ac:spMkLst>
            <pc:docMk/>
            <pc:sldMk cId="2772391690" sldId="709"/>
            <ac:spMk id="10" creationId="{0071FF3C-DB40-F47E-749A-2B80FD5B0300}"/>
          </ac:spMkLst>
        </pc:spChg>
        <pc:spChg chg="mod">
          <ac:chgData name="Martin Evans" userId="ea66bfec-10c3-40cb-8113-e0836fc2262a" providerId="ADAL" clId="{A6B89A43-96FC-466D-B3F5-B8A6DE3CC4B9}" dt="2024-07-18T13:48:45.441" v="858" actId="6549"/>
          <ac:spMkLst>
            <pc:docMk/>
            <pc:sldMk cId="2772391690" sldId="709"/>
            <ac:spMk id="16" creationId="{B5C5C134-5D99-9D60-EDC5-5810E8F2DBBA}"/>
          </ac:spMkLst>
        </pc:spChg>
        <pc:spChg chg="del">
          <ac:chgData name="Martin Evans" userId="ea66bfec-10c3-40cb-8113-e0836fc2262a" providerId="ADAL" clId="{A6B89A43-96FC-466D-B3F5-B8A6DE3CC4B9}" dt="2024-07-18T13:37:45.650" v="328" actId="478"/>
          <ac:spMkLst>
            <pc:docMk/>
            <pc:sldMk cId="2772391690" sldId="709"/>
            <ac:spMk id="17" creationId="{C7F791CE-BFDF-4282-0F67-B92126304B92}"/>
          </ac:spMkLst>
        </pc:spChg>
        <pc:spChg chg="del">
          <ac:chgData name="Martin Evans" userId="ea66bfec-10c3-40cb-8113-e0836fc2262a" providerId="ADAL" clId="{A6B89A43-96FC-466D-B3F5-B8A6DE3CC4B9}" dt="2024-07-18T13:37:45.650" v="328" actId="478"/>
          <ac:spMkLst>
            <pc:docMk/>
            <pc:sldMk cId="2772391690" sldId="709"/>
            <ac:spMk id="21" creationId="{C94FB354-9336-6436-FC3C-09BD913B0E1B}"/>
          </ac:spMkLst>
        </pc:spChg>
        <pc:spChg chg="del">
          <ac:chgData name="Martin Evans" userId="ea66bfec-10c3-40cb-8113-e0836fc2262a" providerId="ADAL" clId="{A6B89A43-96FC-466D-B3F5-B8A6DE3CC4B9}" dt="2024-07-18T13:37:45.650" v="328" actId="478"/>
          <ac:spMkLst>
            <pc:docMk/>
            <pc:sldMk cId="2772391690" sldId="709"/>
            <ac:spMk id="22" creationId="{61243524-B213-03F7-199E-48F3DAE42265}"/>
          </ac:spMkLst>
        </pc:spChg>
        <pc:grpChg chg="del">
          <ac:chgData name="Martin Evans" userId="ea66bfec-10c3-40cb-8113-e0836fc2262a" providerId="ADAL" clId="{A6B89A43-96FC-466D-B3F5-B8A6DE3CC4B9}" dt="2024-07-18T13:37:45.650" v="328" actId="478"/>
          <ac:grpSpMkLst>
            <pc:docMk/>
            <pc:sldMk cId="2772391690" sldId="709"/>
            <ac:grpSpMk id="12" creationId="{E5D3C281-460B-291A-AAD0-784158764736}"/>
          </ac:grpSpMkLst>
        </pc:grpChg>
        <pc:graphicFrameChg chg="del">
          <ac:chgData name="Martin Evans" userId="ea66bfec-10c3-40cb-8113-e0836fc2262a" providerId="ADAL" clId="{A6B89A43-96FC-466D-B3F5-B8A6DE3CC4B9}" dt="2024-07-18T13:37:45.650" v="328" actId="478"/>
          <ac:graphicFrameMkLst>
            <pc:docMk/>
            <pc:sldMk cId="2772391690" sldId="709"/>
            <ac:graphicFrameMk id="4" creationId="{19336CA0-E20E-51AB-D9E5-CCDB7973F2C6}"/>
          </ac:graphicFrameMkLst>
        </pc:graphicFrameChg>
        <pc:graphicFrameChg chg="del">
          <ac:chgData name="Martin Evans" userId="ea66bfec-10c3-40cb-8113-e0836fc2262a" providerId="ADAL" clId="{A6B89A43-96FC-466D-B3F5-B8A6DE3CC4B9}" dt="2024-07-18T13:37:45.650" v="328" actId="478"/>
          <ac:graphicFrameMkLst>
            <pc:docMk/>
            <pc:sldMk cId="2772391690" sldId="709"/>
            <ac:graphicFrameMk id="23" creationId="{5102E3A0-5E5E-B788-6F04-206440A2D05D}"/>
          </ac:graphicFrameMkLst>
        </pc:graphicFrameChg>
        <pc:picChg chg="del">
          <ac:chgData name="Martin Evans" userId="ea66bfec-10c3-40cb-8113-e0836fc2262a" providerId="ADAL" clId="{A6B89A43-96FC-466D-B3F5-B8A6DE3CC4B9}" dt="2024-07-18T13:37:47.488" v="329" actId="478"/>
          <ac:picMkLst>
            <pc:docMk/>
            <pc:sldMk cId="2772391690" sldId="709"/>
            <ac:picMk id="1026" creationId="{B0837236-BE76-4A60-3CC8-C38105CBC3B8}"/>
          </ac:picMkLst>
        </pc:picChg>
      </pc:sldChg>
      <pc:sldChg chg="del">
        <pc:chgData name="Martin Evans" userId="ea66bfec-10c3-40cb-8113-e0836fc2262a" providerId="ADAL" clId="{A6B89A43-96FC-466D-B3F5-B8A6DE3CC4B9}" dt="2024-07-18T13:48:56.746" v="859" actId="47"/>
        <pc:sldMkLst>
          <pc:docMk/>
          <pc:sldMk cId="3724712231" sldId="710"/>
        </pc:sldMkLst>
      </pc:sldChg>
      <pc:sldChg chg="addSp delSp modSp add mod">
        <pc:chgData name="Martin Evans" userId="ea66bfec-10c3-40cb-8113-e0836fc2262a" providerId="ADAL" clId="{A6B89A43-96FC-466D-B3F5-B8A6DE3CC4B9}" dt="2024-07-18T14:27:36.959" v="1992" actId="20577"/>
        <pc:sldMkLst>
          <pc:docMk/>
          <pc:sldMk cId="940071560" sldId="711"/>
        </pc:sldMkLst>
        <pc:spChg chg="mod">
          <ac:chgData name="Martin Evans" userId="ea66bfec-10c3-40cb-8113-e0836fc2262a" providerId="ADAL" clId="{A6B89A43-96FC-466D-B3F5-B8A6DE3CC4B9}" dt="2024-07-18T13:47:49.472" v="807" actId="14100"/>
          <ac:spMkLst>
            <pc:docMk/>
            <pc:sldMk cId="940071560" sldId="711"/>
            <ac:spMk id="2" creationId="{2E902A22-FFD2-C919-5F7D-CEA45FA317B2}"/>
          </ac:spMkLst>
        </pc:spChg>
        <pc:spChg chg="add mod">
          <ac:chgData name="Martin Evans" userId="ea66bfec-10c3-40cb-8113-e0836fc2262a" providerId="ADAL" clId="{A6B89A43-96FC-466D-B3F5-B8A6DE3CC4B9}" dt="2024-07-18T13:47:43.190" v="806" actId="255"/>
          <ac:spMkLst>
            <pc:docMk/>
            <pc:sldMk cId="940071560" sldId="711"/>
            <ac:spMk id="4" creationId="{85944773-4AAB-7DFE-E7BE-9B3F29760E40}"/>
          </ac:spMkLst>
        </pc:spChg>
        <pc:spChg chg="mod">
          <ac:chgData name="Martin Evans" userId="ea66bfec-10c3-40cb-8113-e0836fc2262a" providerId="ADAL" clId="{A6B89A43-96FC-466D-B3F5-B8A6DE3CC4B9}" dt="2024-07-18T13:47:43.190" v="806" actId="255"/>
          <ac:spMkLst>
            <pc:docMk/>
            <pc:sldMk cId="940071560" sldId="711"/>
            <ac:spMk id="7" creationId="{FA8CF775-EB74-75A8-D863-FA9C87E79478}"/>
          </ac:spMkLst>
        </pc:spChg>
        <pc:spChg chg="del mod">
          <ac:chgData name="Martin Evans" userId="ea66bfec-10c3-40cb-8113-e0836fc2262a" providerId="ADAL" clId="{A6B89A43-96FC-466D-B3F5-B8A6DE3CC4B9}" dt="2024-07-18T13:47:06.913" v="737" actId="478"/>
          <ac:spMkLst>
            <pc:docMk/>
            <pc:sldMk cId="940071560" sldId="711"/>
            <ac:spMk id="9" creationId="{918BB9AC-B8BA-58F0-C543-31F0CD7F00E5}"/>
          </ac:spMkLst>
        </pc:spChg>
        <pc:spChg chg="mod">
          <ac:chgData name="Martin Evans" userId="ea66bfec-10c3-40cb-8113-e0836fc2262a" providerId="ADAL" clId="{A6B89A43-96FC-466D-B3F5-B8A6DE3CC4B9}" dt="2024-07-18T14:27:36.959" v="1992" actId="20577"/>
          <ac:spMkLst>
            <pc:docMk/>
            <pc:sldMk cId="940071560" sldId="711"/>
            <ac:spMk id="10" creationId="{0071FF3C-DB40-F47E-749A-2B80FD5B0300}"/>
          </ac:spMkLst>
        </pc:spChg>
        <pc:spChg chg="mod">
          <ac:chgData name="Martin Evans" userId="ea66bfec-10c3-40cb-8113-e0836fc2262a" providerId="ADAL" clId="{A6B89A43-96FC-466D-B3F5-B8A6DE3CC4B9}" dt="2024-07-18T13:47:43.190" v="806" actId="255"/>
          <ac:spMkLst>
            <pc:docMk/>
            <pc:sldMk cId="940071560" sldId="711"/>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1358647352" sldId="711"/>
        </pc:sldMkLst>
      </pc:sldChg>
      <pc:sldChg chg="del">
        <pc:chgData name="Martin Evans" userId="ea66bfec-10c3-40cb-8113-e0836fc2262a" providerId="ADAL" clId="{A6B89A43-96FC-466D-B3F5-B8A6DE3CC4B9}" dt="2024-07-18T13:35:24.649" v="287" actId="47"/>
        <pc:sldMkLst>
          <pc:docMk/>
          <pc:sldMk cId="988070865" sldId="712"/>
        </pc:sldMkLst>
      </pc:sldChg>
      <pc:sldChg chg="delSp modSp add mod">
        <pc:chgData name="Martin Evans" userId="ea66bfec-10c3-40cb-8113-e0836fc2262a" providerId="ADAL" clId="{A6B89A43-96FC-466D-B3F5-B8A6DE3CC4B9}" dt="2024-07-18T13:54:59.025" v="1140" actId="20577"/>
        <pc:sldMkLst>
          <pc:docMk/>
          <pc:sldMk cId="2365220343" sldId="712"/>
        </pc:sldMkLst>
        <pc:spChg chg="mod">
          <ac:chgData name="Martin Evans" userId="ea66bfec-10c3-40cb-8113-e0836fc2262a" providerId="ADAL" clId="{A6B89A43-96FC-466D-B3F5-B8A6DE3CC4B9}" dt="2024-07-18T13:54:59.025" v="1140" actId="20577"/>
          <ac:spMkLst>
            <pc:docMk/>
            <pc:sldMk cId="2365220343" sldId="712"/>
            <ac:spMk id="2" creationId="{2E902A22-FFD2-C919-5F7D-CEA45FA317B2}"/>
          </ac:spMkLst>
        </pc:spChg>
        <pc:spChg chg="del">
          <ac:chgData name="Martin Evans" userId="ea66bfec-10c3-40cb-8113-e0836fc2262a" providerId="ADAL" clId="{A6B89A43-96FC-466D-B3F5-B8A6DE3CC4B9}" dt="2024-07-18T13:50:47.766" v="892" actId="478"/>
          <ac:spMkLst>
            <pc:docMk/>
            <pc:sldMk cId="2365220343" sldId="712"/>
            <ac:spMk id="9" creationId="{918BB9AC-B8BA-58F0-C543-31F0CD7F00E5}"/>
          </ac:spMkLst>
        </pc:spChg>
        <pc:spChg chg="del">
          <ac:chgData name="Martin Evans" userId="ea66bfec-10c3-40cb-8113-e0836fc2262a" providerId="ADAL" clId="{A6B89A43-96FC-466D-B3F5-B8A6DE3CC4B9}" dt="2024-07-18T13:50:45.141" v="891" actId="478"/>
          <ac:spMkLst>
            <pc:docMk/>
            <pc:sldMk cId="2365220343" sldId="712"/>
            <ac:spMk id="10" creationId="{0071FF3C-DB40-F47E-749A-2B80FD5B0300}"/>
          </ac:spMkLst>
        </pc:spChg>
        <pc:spChg chg="mod">
          <ac:chgData name="Martin Evans" userId="ea66bfec-10c3-40cb-8113-e0836fc2262a" providerId="ADAL" clId="{A6B89A43-96FC-466D-B3F5-B8A6DE3CC4B9}" dt="2024-07-18T13:54:45.507" v="1139" actId="404"/>
          <ac:spMkLst>
            <pc:docMk/>
            <pc:sldMk cId="2365220343" sldId="712"/>
            <ac:spMk id="16" creationId="{B5C5C134-5D99-9D60-EDC5-5810E8F2DBBA}"/>
          </ac:spMkLst>
        </pc:spChg>
      </pc:sldChg>
      <pc:sldChg chg="add del">
        <pc:chgData name="Martin Evans" userId="ea66bfec-10c3-40cb-8113-e0836fc2262a" providerId="ADAL" clId="{A6B89A43-96FC-466D-B3F5-B8A6DE3CC4B9}" dt="2024-07-18T13:55:48.585" v="1142" actId="47"/>
        <pc:sldMkLst>
          <pc:docMk/>
          <pc:sldMk cId="764447550" sldId="713"/>
        </pc:sldMkLst>
      </pc:sldChg>
      <pc:sldChg chg="del">
        <pc:chgData name="Martin Evans" userId="ea66bfec-10c3-40cb-8113-e0836fc2262a" providerId="ADAL" clId="{A6B89A43-96FC-466D-B3F5-B8A6DE3CC4B9}" dt="2024-07-18T13:35:24.649" v="287" actId="47"/>
        <pc:sldMkLst>
          <pc:docMk/>
          <pc:sldMk cId="3373988969" sldId="713"/>
        </pc:sldMkLst>
      </pc:sldChg>
      <pc:sldChg chg="addSp delSp modSp mod">
        <pc:chgData name="Martin Evans" userId="ea66bfec-10c3-40cb-8113-e0836fc2262a" providerId="ADAL" clId="{A6B89A43-96FC-466D-B3F5-B8A6DE3CC4B9}" dt="2024-07-18T14:05:07.181" v="1478" actId="403"/>
        <pc:sldMkLst>
          <pc:docMk/>
          <pc:sldMk cId="3624749566" sldId="713"/>
        </pc:sldMkLst>
        <pc:spChg chg="del">
          <ac:chgData name="Martin Evans" userId="ea66bfec-10c3-40cb-8113-e0836fc2262a" providerId="ADAL" clId="{A6B89A43-96FC-466D-B3F5-B8A6DE3CC4B9}" dt="2024-07-18T13:57:43.850" v="1305" actId="478"/>
          <ac:spMkLst>
            <pc:docMk/>
            <pc:sldMk cId="3624749566" sldId="713"/>
            <ac:spMk id="2" creationId="{2E902A22-FFD2-C919-5F7D-CEA45FA317B2}"/>
          </ac:spMkLst>
        </pc:spChg>
        <pc:spChg chg="add del mod">
          <ac:chgData name="Martin Evans" userId="ea66bfec-10c3-40cb-8113-e0836fc2262a" providerId="ADAL" clId="{A6B89A43-96FC-466D-B3F5-B8A6DE3CC4B9}" dt="2024-07-18T13:59:18.235" v="1322"/>
          <ac:spMkLst>
            <pc:docMk/>
            <pc:sldMk cId="3624749566" sldId="713"/>
            <ac:spMk id="3" creationId="{F5E7BADE-4A76-C08A-4CF2-32F5DA8A0C00}"/>
          </ac:spMkLst>
        </pc:spChg>
        <pc:spChg chg="del">
          <ac:chgData name="Martin Evans" userId="ea66bfec-10c3-40cb-8113-e0836fc2262a" providerId="ADAL" clId="{A6B89A43-96FC-466D-B3F5-B8A6DE3CC4B9}" dt="2024-07-18T13:57:47.078" v="1306" actId="478"/>
          <ac:spMkLst>
            <pc:docMk/>
            <pc:sldMk cId="3624749566" sldId="713"/>
            <ac:spMk id="9" creationId="{918BB9AC-B8BA-58F0-C543-31F0CD7F00E5}"/>
          </ac:spMkLst>
        </pc:spChg>
        <pc:spChg chg="mod">
          <ac:chgData name="Martin Evans" userId="ea66bfec-10c3-40cb-8113-e0836fc2262a" providerId="ADAL" clId="{A6B89A43-96FC-466D-B3F5-B8A6DE3CC4B9}" dt="2024-07-18T14:00:19.892" v="1414" actId="14100"/>
          <ac:spMkLst>
            <pc:docMk/>
            <pc:sldMk cId="3624749566" sldId="713"/>
            <ac:spMk id="10" creationId="{0071FF3C-DB40-F47E-749A-2B80FD5B0300}"/>
          </ac:spMkLst>
        </pc:spChg>
        <pc:spChg chg="mod">
          <ac:chgData name="Martin Evans" userId="ea66bfec-10c3-40cb-8113-e0836fc2262a" providerId="ADAL" clId="{A6B89A43-96FC-466D-B3F5-B8A6DE3CC4B9}" dt="2024-07-18T14:05:07.181" v="1478" actId="403"/>
          <ac:spMkLst>
            <pc:docMk/>
            <pc:sldMk cId="3624749566" sldId="713"/>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590056337" sldId="714"/>
        </pc:sldMkLst>
      </pc:sldChg>
      <pc:sldChg chg="modSp mod">
        <pc:chgData name="Martin Evans" userId="ea66bfec-10c3-40cb-8113-e0836fc2262a" providerId="ADAL" clId="{A6B89A43-96FC-466D-B3F5-B8A6DE3CC4B9}" dt="2024-07-18T14:03:56.318" v="1473" actId="20577"/>
        <pc:sldMkLst>
          <pc:docMk/>
          <pc:sldMk cId="640145916" sldId="714"/>
        </pc:sldMkLst>
        <pc:spChg chg="mod">
          <ac:chgData name="Martin Evans" userId="ea66bfec-10c3-40cb-8113-e0836fc2262a" providerId="ADAL" clId="{A6B89A43-96FC-466D-B3F5-B8A6DE3CC4B9}" dt="2024-07-18T14:02:50.733" v="1421" actId="1076"/>
          <ac:spMkLst>
            <pc:docMk/>
            <pc:sldMk cId="640145916" sldId="714"/>
            <ac:spMk id="2" creationId="{2E902A22-FFD2-C919-5F7D-CEA45FA317B2}"/>
          </ac:spMkLst>
        </pc:spChg>
        <pc:spChg chg="mod">
          <ac:chgData name="Martin Evans" userId="ea66bfec-10c3-40cb-8113-e0836fc2262a" providerId="ADAL" clId="{A6B89A43-96FC-466D-B3F5-B8A6DE3CC4B9}" dt="2024-07-18T14:03:33.987" v="1434" actId="1036"/>
          <ac:spMkLst>
            <pc:docMk/>
            <pc:sldMk cId="640145916" sldId="714"/>
            <ac:spMk id="4" creationId="{85944773-4AAB-7DFE-E7BE-9B3F29760E40}"/>
          </ac:spMkLst>
        </pc:spChg>
        <pc:spChg chg="mod">
          <ac:chgData name="Martin Evans" userId="ea66bfec-10c3-40cb-8113-e0836fc2262a" providerId="ADAL" clId="{A6B89A43-96FC-466D-B3F5-B8A6DE3CC4B9}" dt="2024-07-18T14:03:56.318" v="1473" actId="20577"/>
          <ac:spMkLst>
            <pc:docMk/>
            <pc:sldMk cId="640145916" sldId="714"/>
            <ac:spMk id="10" creationId="{0071FF3C-DB40-F47E-749A-2B80FD5B0300}"/>
          </ac:spMkLst>
        </pc:spChg>
        <pc:spChg chg="mod">
          <ac:chgData name="Martin Evans" userId="ea66bfec-10c3-40cb-8113-e0836fc2262a" providerId="ADAL" clId="{A6B89A43-96FC-466D-B3F5-B8A6DE3CC4B9}" dt="2024-07-18T14:01:12.623" v="1418" actId="404"/>
          <ac:spMkLst>
            <pc:docMk/>
            <pc:sldMk cId="640145916" sldId="714"/>
            <ac:spMk id="16" creationId="{B5C5C134-5D99-9D60-EDC5-5810E8F2DBBA}"/>
          </ac:spMkLst>
        </pc:spChg>
      </pc:sldChg>
      <pc:sldChg chg="modSp add mod">
        <pc:chgData name="Martin Evans" userId="ea66bfec-10c3-40cb-8113-e0836fc2262a" providerId="ADAL" clId="{A6B89A43-96FC-466D-B3F5-B8A6DE3CC4B9}" dt="2024-07-18T14:08:34.030" v="1691" actId="2711"/>
        <pc:sldMkLst>
          <pc:docMk/>
          <pc:sldMk cId="44107380" sldId="715"/>
        </pc:sldMkLst>
        <pc:spChg chg="mod">
          <ac:chgData name="Martin Evans" userId="ea66bfec-10c3-40cb-8113-e0836fc2262a" providerId="ADAL" clId="{A6B89A43-96FC-466D-B3F5-B8A6DE3CC4B9}" dt="2024-07-18T14:08:34.030" v="1691" actId="2711"/>
          <ac:spMkLst>
            <pc:docMk/>
            <pc:sldMk cId="44107380" sldId="715"/>
            <ac:spMk id="10" creationId="{0071FF3C-DB40-F47E-749A-2B80FD5B0300}"/>
          </ac:spMkLst>
        </pc:spChg>
        <pc:spChg chg="mod">
          <ac:chgData name="Martin Evans" userId="ea66bfec-10c3-40cb-8113-e0836fc2262a" providerId="ADAL" clId="{A6B89A43-96FC-466D-B3F5-B8A6DE3CC4B9}" dt="2024-07-18T14:06:41.483" v="1491" actId="403"/>
          <ac:spMkLst>
            <pc:docMk/>
            <pc:sldMk cId="44107380" sldId="715"/>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4194697291" sldId="715"/>
        </pc:sldMkLst>
      </pc:sldChg>
      <pc:sldChg chg="addSp delSp modSp add mod">
        <pc:chgData name="Martin Evans" userId="ea66bfec-10c3-40cb-8113-e0836fc2262a" providerId="ADAL" clId="{A6B89A43-96FC-466D-B3F5-B8A6DE3CC4B9}" dt="2024-07-18T14:15:07.272" v="1959" actId="20577"/>
        <pc:sldMkLst>
          <pc:docMk/>
          <pc:sldMk cId="1779086465" sldId="716"/>
        </pc:sldMkLst>
        <pc:spChg chg="mod">
          <ac:chgData name="Martin Evans" userId="ea66bfec-10c3-40cb-8113-e0836fc2262a" providerId="ADAL" clId="{A6B89A43-96FC-466D-B3F5-B8A6DE3CC4B9}" dt="2024-07-18T14:12:43.922" v="1800" actId="20577"/>
          <ac:spMkLst>
            <pc:docMk/>
            <pc:sldMk cId="1779086465" sldId="716"/>
            <ac:spMk id="2" creationId="{2E902A22-FFD2-C919-5F7D-CEA45FA317B2}"/>
          </ac:spMkLst>
        </pc:spChg>
        <pc:spChg chg="add mod">
          <ac:chgData name="Martin Evans" userId="ea66bfec-10c3-40cb-8113-e0836fc2262a" providerId="ADAL" clId="{A6B89A43-96FC-466D-B3F5-B8A6DE3CC4B9}" dt="2024-07-18T14:14:28.555" v="1918" actId="20577"/>
          <ac:spMkLst>
            <pc:docMk/>
            <pc:sldMk cId="1779086465" sldId="716"/>
            <ac:spMk id="3" creationId="{6CF74231-5CD3-664E-0D92-2AF22A490FFE}"/>
          </ac:spMkLst>
        </pc:spChg>
        <pc:spChg chg="del">
          <ac:chgData name="Martin Evans" userId="ea66bfec-10c3-40cb-8113-e0836fc2262a" providerId="ADAL" clId="{A6B89A43-96FC-466D-B3F5-B8A6DE3CC4B9}" dt="2024-07-18T14:11:00.705" v="1717" actId="478"/>
          <ac:spMkLst>
            <pc:docMk/>
            <pc:sldMk cId="1779086465" sldId="716"/>
            <ac:spMk id="4" creationId="{85944773-4AAB-7DFE-E7BE-9B3F29760E40}"/>
          </ac:spMkLst>
        </pc:spChg>
        <pc:spChg chg="add mod">
          <ac:chgData name="Martin Evans" userId="ea66bfec-10c3-40cb-8113-e0836fc2262a" providerId="ADAL" clId="{A6B89A43-96FC-466D-B3F5-B8A6DE3CC4B9}" dt="2024-07-18T14:15:07.272" v="1959" actId="20577"/>
          <ac:spMkLst>
            <pc:docMk/>
            <pc:sldMk cId="1779086465" sldId="716"/>
            <ac:spMk id="5" creationId="{340F27B5-8163-985E-238A-EE231293258B}"/>
          </ac:spMkLst>
        </pc:spChg>
        <pc:spChg chg="del">
          <ac:chgData name="Martin Evans" userId="ea66bfec-10c3-40cb-8113-e0836fc2262a" providerId="ADAL" clId="{A6B89A43-96FC-466D-B3F5-B8A6DE3CC4B9}" dt="2024-07-18T14:11:15.779" v="1719" actId="478"/>
          <ac:spMkLst>
            <pc:docMk/>
            <pc:sldMk cId="1779086465" sldId="716"/>
            <ac:spMk id="10" creationId="{0071FF3C-DB40-F47E-749A-2B80FD5B0300}"/>
          </ac:spMkLst>
        </pc:spChg>
        <pc:spChg chg="mod">
          <ac:chgData name="Martin Evans" userId="ea66bfec-10c3-40cb-8113-e0836fc2262a" providerId="ADAL" clId="{A6B89A43-96FC-466D-B3F5-B8A6DE3CC4B9}" dt="2024-07-18T14:14:55.006" v="1920" actId="20577"/>
          <ac:spMkLst>
            <pc:docMk/>
            <pc:sldMk cId="1779086465" sldId="716"/>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3614746487" sldId="716"/>
        </pc:sldMkLst>
      </pc:sldChg>
      <pc:sldChg chg="add">
        <pc:chgData name="Martin Evans" userId="ea66bfec-10c3-40cb-8113-e0836fc2262a" providerId="ADAL" clId="{A6B89A43-96FC-466D-B3F5-B8A6DE3CC4B9}" dt="2024-07-18T14:18:59.903" v="1962"/>
        <pc:sldMkLst>
          <pc:docMk/>
          <pc:sldMk cId="1577882570" sldId="717"/>
        </pc:sldMkLst>
      </pc:sldChg>
      <pc:sldChg chg="del">
        <pc:chgData name="Martin Evans" userId="ea66bfec-10c3-40cb-8113-e0836fc2262a" providerId="ADAL" clId="{A6B89A43-96FC-466D-B3F5-B8A6DE3CC4B9}" dt="2024-07-18T13:35:24.649" v="287" actId="47"/>
        <pc:sldMkLst>
          <pc:docMk/>
          <pc:sldMk cId="2150395836" sldId="717"/>
        </pc:sldMkLst>
      </pc:sldChg>
      <pc:sldChg chg="del">
        <pc:chgData name="Martin Evans" userId="ea66bfec-10c3-40cb-8113-e0836fc2262a" providerId="ADAL" clId="{A6B89A43-96FC-466D-B3F5-B8A6DE3CC4B9}" dt="2024-07-18T13:35:24.649" v="287" actId="47"/>
        <pc:sldMkLst>
          <pc:docMk/>
          <pc:sldMk cId="548600949" sldId="718"/>
        </pc:sldMkLst>
      </pc:sldChg>
      <pc:sldChg chg="delSp modSp add mod">
        <pc:chgData name="Martin Evans" userId="ea66bfec-10c3-40cb-8113-e0836fc2262a" providerId="ADAL" clId="{A6B89A43-96FC-466D-B3F5-B8A6DE3CC4B9}" dt="2024-07-21T15:23:55.679" v="2261" actId="313"/>
        <pc:sldMkLst>
          <pc:docMk/>
          <pc:sldMk cId="926624363" sldId="718"/>
        </pc:sldMkLst>
        <pc:spChg chg="del">
          <ac:chgData name="Martin Evans" userId="ea66bfec-10c3-40cb-8113-e0836fc2262a" providerId="ADAL" clId="{A6B89A43-96FC-466D-B3F5-B8A6DE3CC4B9}" dt="2024-07-21T15:18:46.728" v="2004" actId="478"/>
          <ac:spMkLst>
            <pc:docMk/>
            <pc:sldMk cId="926624363" sldId="718"/>
            <ac:spMk id="2" creationId="{2E902A22-FFD2-C919-5F7D-CEA45FA317B2}"/>
          </ac:spMkLst>
        </pc:spChg>
        <pc:spChg chg="del">
          <ac:chgData name="Martin Evans" userId="ea66bfec-10c3-40cb-8113-e0836fc2262a" providerId="ADAL" clId="{A6B89A43-96FC-466D-B3F5-B8A6DE3CC4B9}" dt="2024-07-21T15:18:52.657" v="2005" actId="478"/>
          <ac:spMkLst>
            <pc:docMk/>
            <pc:sldMk cId="926624363" sldId="718"/>
            <ac:spMk id="3" creationId="{6CF74231-5CD3-664E-0D92-2AF22A490FFE}"/>
          </ac:spMkLst>
        </pc:spChg>
        <pc:spChg chg="mod">
          <ac:chgData name="Martin Evans" userId="ea66bfec-10c3-40cb-8113-e0836fc2262a" providerId="ADAL" clId="{A6B89A43-96FC-466D-B3F5-B8A6DE3CC4B9}" dt="2024-07-21T15:23:55.679" v="2261" actId="313"/>
          <ac:spMkLst>
            <pc:docMk/>
            <pc:sldMk cId="926624363" sldId="718"/>
            <ac:spMk id="5" creationId="{340F27B5-8163-985E-238A-EE231293258B}"/>
          </ac:spMkLst>
        </pc:spChg>
        <pc:spChg chg="mod">
          <ac:chgData name="Martin Evans" userId="ea66bfec-10c3-40cb-8113-e0836fc2262a" providerId="ADAL" clId="{A6B89A43-96FC-466D-B3F5-B8A6DE3CC4B9}" dt="2024-07-21T15:20:05.318" v="2020" actId="6549"/>
          <ac:spMkLst>
            <pc:docMk/>
            <pc:sldMk cId="926624363" sldId="718"/>
            <ac:spMk id="16" creationId="{B5C5C134-5D99-9D60-EDC5-5810E8F2DBBA}"/>
          </ac:spMkLst>
        </pc:spChg>
      </pc:sldChg>
      <pc:sldChg chg="modSp mod">
        <pc:chgData name="Martin Evans" userId="ea66bfec-10c3-40cb-8113-e0836fc2262a" providerId="ADAL" clId="{A6B89A43-96FC-466D-B3F5-B8A6DE3CC4B9}" dt="2024-07-21T15:27:13.099" v="2314" actId="14100"/>
        <pc:sldMkLst>
          <pc:docMk/>
          <pc:sldMk cId="2928886197" sldId="719"/>
        </pc:sldMkLst>
        <pc:spChg chg="mod">
          <ac:chgData name="Martin Evans" userId="ea66bfec-10c3-40cb-8113-e0836fc2262a" providerId="ADAL" clId="{A6B89A43-96FC-466D-B3F5-B8A6DE3CC4B9}" dt="2024-07-21T15:27:13.099" v="2314" actId="14100"/>
          <ac:spMkLst>
            <pc:docMk/>
            <pc:sldMk cId="2928886197" sldId="719"/>
            <ac:spMk id="5" creationId="{340F27B5-8163-985E-238A-EE231293258B}"/>
          </ac:spMkLst>
        </pc:spChg>
        <pc:spChg chg="mod">
          <ac:chgData name="Martin Evans" userId="ea66bfec-10c3-40cb-8113-e0836fc2262a" providerId="ADAL" clId="{A6B89A43-96FC-466D-B3F5-B8A6DE3CC4B9}" dt="2024-07-21T15:25:21.879" v="2268" actId="255"/>
          <ac:spMkLst>
            <pc:docMk/>
            <pc:sldMk cId="2928886197" sldId="719"/>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3648374208" sldId="719"/>
        </pc:sldMkLst>
      </pc:sldChg>
      <pc:sldChg chg="del">
        <pc:chgData name="Martin Evans" userId="ea66bfec-10c3-40cb-8113-e0836fc2262a" providerId="ADAL" clId="{A6B89A43-96FC-466D-B3F5-B8A6DE3CC4B9}" dt="2024-07-18T13:35:24.649" v="287" actId="47"/>
        <pc:sldMkLst>
          <pc:docMk/>
          <pc:sldMk cId="1637627109" sldId="720"/>
        </pc:sldMkLst>
      </pc:sldChg>
      <pc:sldChg chg="addSp delSp modSp add mod">
        <pc:chgData name="Martin Evans" userId="ea66bfec-10c3-40cb-8113-e0836fc2262a" providerId="ADAL" clId="{A6B89A43-96FC-466D-B3F5-B8A6DE3CC4B9}" dt="2024-07-21T15:34:25.419" v="2339" actId="478"/>
        <pc:sldMkLst>
          <pc:docMk/>
          <pc:sldMk cId="3869178917" sldId="720"/>
        </pc:sldMkLst>
        <pc:spChg chg="add">
          <ac:chgData name="Martin Evans" userId="ea66bfec-10c3-40cb-8113-e0836fc2262a" providerId="ADAL" clId="{A6B89A43-96FC-466D-B3F5-B8A6DE3CC4B9}" dt="2024-07-21T15:32:49.698" v="2320"/>
          <ac:spMkLst>
            <pc:docMk/>
            <pc:sldMk cId="3869178917" sldId="720"/>
            <ac:spMk id="2" creationId="{0FA05D73-B81A-943E-84ED-FD15E5F18799}"/>
          </ac:spMkLst>
        </pc:spChg>
        <pc:spChg chg="add">
          <ac:chgData name="Martin Evans" userId="ea66bfec-10c3-40cb-8113-e0836fc2262a" providerId="ADAL" clId="{A6B89A43-96FC-466D-B3F5-B8A6DE3CC4B9}" dt="2024-07-21T15:32:49.698" v="2320"/>
          <ac:spMkLst>
            <pc:docMk/>
            <pc:sldMk cId="3869178917" sldId="720"/>
            <ac:spMk id="3" creationId="{6D340C19-9BFF-DA18-87A7-E20FFCBB5183}"/>
          </ac:spMkLst>
        </pc:spChg>
        <pc:spChg chg="add">
          <ac:chgData name="Martin Evans" userId="ea66bfec-10c3-40cb-8113-e0836fc2262a" providerId="ADAL" clId="{A6B89A43-96FC-466D-B3F5-B8A6DE3CC4B9}" dt="2024-07-21T15:32:49.698" v="2320"/>
          <ac:spMkLst>
            <pc:docMk/>
            <pc:sldMk cId="3869178917" sldId="720"/>
            <ac:spMk id="4" creationId="{3517C090-0945-8EF3-5E47-FB8C59415568}"/>
          </ac:spMkLst>
        </pc:spChg>
        <pc:spChg chg="del">
          <ac:chgData name="Martin Evans" userId="ea66bfec-10c3-40cb-8113-e0836fc2262a" providerId="ADAL" clId="{A6B89A43-96FC-466D-B3F5-B8A6DE3CC4B9}" dt="2024-07-21T15:34:25.419" v="2339" actId="478"/>
          <ac:spMkLst>
            <pc:docMk/>
            <pc:sldMk cId="3869178917" sldId="720"/>
            <ac:spMk id="5" creationId="{340F27B5-8163-985E-238A-EE231293258B}"/>
          </ac:spMkLst>
        </pc:spChg>
        <pc:spChg chg="add">
          <ac:chgData name="Martin Evans" userId="ea66bfec-10c3-40cb-8113-e0836fc2262a" providerId="ADAL" clId="{A6B89A43-96FC-466D-B3F5-B8A6DE3CC4B9}" dt="2024-07-21T15:32:54.015" v="2322"/>
          <ac:spMkLst>
            <pc:docMk/>
            <pc:sldMk cId="3869178917" sldId="720"/>
            <ac:spMk id="6" creationId="{573AAAD2-5087-E691-4FFA-4523278E58A5}"/>
          </ac:spMkLst>
        </pc:spChg>
        <pc:spChg chg="add">
          <ac:chgData name="Martin Evans" userId="ea66bfec-10c3-40cb-8113-e0836fc2262a" providerId="ADAL" clId="{A6B89A43-96FC-466D-B3F5-B8A6DE3CC4B9}" dt="2024-07-21T15:32:54.015" v="2322"/>
          <ac:spMkLst>
            <pc:docMk/>
            <pc:sldMk cId="3869178917" sldId="720"/>
            <ac:spMk id="8" creationId="{60BB8DC0-66E6-66F8-F480-9860EA8AFE97}"/>
          </ac:spMkLst>
        </pc:spChg>
        <pc:spChg chg="add mod">
          <ac:chgData name="Martin Evans" userId="ea66bfec-10c3-40cb-8113-e0836fc2262a" providerId="ADAL" clId="{A6B89A43-96FC-466D-B3F5-B8A6DE3CC4B9}" dt="2024-07-21T15:33:00.556" v="2324" actId="21"/>
          <ac:spMkLst>
            <pc:docMk/>
            <pc:sldMk cId="3869178917" sldId="720"/>
            <ac:spMk id="9" creationId="{B6D6C262-DBED-0A04-0B33-6F9E77BA2684}"/>
          </ac:spMkLst>
        </pc:spChg>
        <pc:spChg chg="add">
          <ac:chgData name="Martin Evans" userId="ea66bfec-10c3-40cb-8113-e0836fc2262a" providerId="ADAL" clId="{A6B89A43-96FC-466D-B3F5-B8A6DE3CC4B9}" dt="2024-07-21T15:33:19.774" v="2328"/>
          <ac:spMkLst>
            <pc:docMk/>
            <pc:sldMk cId="3869178917" sldId="720"/>
            <ac:spMk id="10" creationId="{2EBD33B3-06EE-DC22-8E25-37EE71151383}"/>
          </ac:spMkLst>
        </pc:spChg>
        <pc:spChg chg="add">
          <ac:chgData name="Martin Evans" userId="ea66bfec-10c3-40cb-8113-e0836fc2262a" providerId="ADAL" clId="{A6B89A43-96FC-466D-B3F5-B8A6DE3CC4B9}" dt="2024-07-21T15:33:19.774" v="2328"/>
          <ac:spMkLst>
            <pc:docMk/>
            <pc:sldMk cId="3869178917" sldId="720"/>
            <ac:spMk id="11" creationId="{E1066A43-8DFE-C3FF-C1DC-5462CC33B666}"/>
          </ac:spMkLst>
        </pc:spChg>
        <pc:spChg chg="add mod">
          <ac:chgData name="Martin Evans" userId="ea66bfec-10c3-40cb-8113-e0836fc2262a" providerId="ADAL" clId="{A6B89A43-96FC-466D-B3F5-B8A6DE3CC4B9}" dt="2024-07-21T15:33:26.531" v="2330" actId="21"/>
          <ac:spMkLst>
            <pc:docMk/>
            <pc:sldMk cId="3869178917" sldId="720"/>
            <ac:spMk id="12" creationId="{A3491959-FDAD-F41F-854A-58ED0D7F1F6A}"/>
          </ac:spMkLst>
        </pc:spChg>
        <pc:spChg chg="mod">
          <ac:chgData name="Martin Evans" userId="ea66bfec-10c3-40cb-8113-e0836fc2262a" providerId="ADAL" clId="{A6B89A43-96FC-466D-B3F5-B8A6DE3CC4B9}" dt="2024-07-21T15:34:21.903" v="2338" actId="6549"/>
          <ac:spMkLst>
            <pc:docMk/>
            <pc:sldMk cId="3869178917" sldId="720"/>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583534737" sldId="721"/>
        </pc:sldMkLst>
      </pc:sldChg>
      <pc:sldChg chg="modSp add mod">
        <pc:chgData name="Martin Evans" userId="ea66bfec-10c3-40cb-8113-e0836fc2262a" providerId="ADAL" clId="{A6B89A43-96FC-466D-B3F5-B8A6DE3CC4B9}" dt="2024-07-21T15:38:05.208" v="2636" actId="313"/>
        <pc:sldMkLst>
          <pc:docMk/>
          <pc:sldMk cId="1276144013" sldId="721"/>
        </pc:sldMkLst>
        <pc:spChg chg="mod">
          <ac:chgData name="Martin Evans" userId="ea66bfec-10c3-40cb-8113-e0836fc2262a" providerId="ADAL" clId="{A6B89A43-96FC-466D-B3F5-B8A6DE3CC4B9}" dt="2024-07-21T15:38:05.208" v="2636" actId="313"/>
          <ac:spMkLst>
            <pc:docMk/>
            <pc:sldMk cId="1276144013" sldId="721"/>
            <ac:spMk id="16" creationId="{B5C5C134-5D99-9D60-EDC5-5810E8F2DBBA}"/>
          </ac:spMkLst>
        </pc:spChg>
      </pc:sldChg>
      <pc:sldChg chg="del">
        <pc:chgData name="Martin Evans" userId="ea66bfec-10c3-40cb-8113-e0836fc2262a" providerId="ADAL" clId="{A6B89A43-96FC-466D-B3F5-B8A6DE3CC4B9}" dt="2024-07-18T13:35:24.649" v="287" actId="47"/>
        <pc:sldMkLst>
          <pc:docMk/>
          <pc:sldMk cId="431051870" sldId="722"/>
        </pc:sldMkLst>
      </pc:sldChg>
      <pc:sldChg chg="addSp delSp modSp add mod">
        <pc:chgData name="Martin Evans" userId="ea66bfec-10c3-40cb-8113-e0836fc2262a" providerId="ADAL" clId="{A6B89A43-96FC-466D-B3F5-B8A6DE3CC4B9}" dt="2024-08-15T13:41:09.153" v="2906" actId="404"/>
        <pc:sldMkLst>
          <pc:docMk/>
          <pc:sldMk cId="3286271564" sldId="722"/>
        </pc:sldMkLst>
        <pc:spChg chg="add del">
          <ac:chgData name="Martin Evans" userId="ea66bfec-10c3-40cb-8113-e0836fc2262a" providerId="ADAL" clId="{A6B89A43-96FC-466D-B3F5-B8A6DE3CC4B9}" dt="2024-07-21T15:38:45.878" v="2638" actId="21"/>
          <ac:spMkLst>
            <pc:docMk/>
            <pc:sldMk cId="3286271564" sldId="722"/>
            <ac:spMk id="2" creationId="{93513B6D-ED85-1648-2283-FF799AC68BAF}"/>
          </ac:spMkLst>
        </pc:spChg>
        <pc:spChg chg="add del">
          <ac:chgData name="Martin Evans" userId="ea66bfec-10c3-40cb-8113-e0836fc2262a" providerId="ADAL" clId="{A6B89A43-96FC-466D-B3F5-B8A6DE3CC4B9}" dt="2024-07-21T15:38:45.878" v="2638" actId="21"/>
          <ac:spMkLst>
            <pc:docMk/>
            <pc:sldMk cId="3286271564" sldId="722"/>
            <ac:spMk id="3" creationId="{940E7A87-144E-BD4A-5992-A5A16DA150E3}"/>
          </ac:spMkLst>
        </pc:spChg>
        <pc:spChg chg="add del mod">
          <ac:chgData name="Martin Evans" userId="ea66bfec-10c3-40cb-8113-e0836fc2262a" providerId="ADAL" clId="{A6B89A43-96FC-466D-B3F5-B8A6DE3CC4B9}" dt="2024-07-21T15:38:49.034" v="2640" actId="21"/>
          <ac:spMkLst>
            <pc:docMk/>
            <pc:sldMk cId="3286271564" sldId="722"/>
            <ac:spMk id="4" creationId="{B5C5C134-5D99-9D60-EDC5-5810E8F2DBBA}"/>
          </ac:spMkLst>
        </pc:spChg>
        <pc:spChg chg="add del mod">
          <ac:chgData name="Martin Evans" userId="ea66bfec-10c3-40cb-8113-e0836fc2262a" providerId="ADAL" clId="{A6B89A43-96FC-466D-B3F5-B8A6DE3CC4B9}" dt="2024-07-21T15:38:49.034" v="2640" actId="21"/>
          <ac:spMkLst>
            <pc:docMk/>
            <pc:sldMk cId="3286271564" sldId="722"/>
            <ac:spMk id="5" creationId="{93513B6D-ED85-1648-2283-FF799AC68BAF}"/>
          </ac:spMkLst>
        </pc:spChg>
        <pc:spChg chg="add del mod">
          <ac:chgData name="Martin Evans" userId="ea66bfec-10c3-40cb-8113-e0836fc2262a" providerId="ADAL" clId="{A6B89A43-96FC-466D-B3F5-B8A6DE3CC4B9}" dt="2024-07-21T15:38:49.034" v="2640" actId="21"/>
          <ac:spMkLst>
            <pc:docMk/>
            <pc:sldMk cId="3286271564" sldId="722"/>
            <ac:spMk id="8" creationId="{940E7A87-144E-BD4A-5992-A5A16DA150E3}"/>
          </ac:spMkLst>
        </pc:spChg>
        <pc:spChg chg="add mod">
          <ac:chgData name="Martin Evans" userId="ea66bfec-10c3-40cb-8113-e0836fc2262a" providerId="ADAL" clId="{A6B89A43-96FC-466D-B3F5-B8A6DE3CC4B9}" dt="2024-07-21T15:39:04.489" v="2645" actId="1076"/>
          <ac:spMkLst>
            <pc:docMk/>
            <pc:sldMk cId="3286271564" sldId="722"/>
            <ac:spMk id="9" creationId="{AEE4BA20-EDAB-2275-3143-2F71AB47EC16}"/>
          </ac:spMkLst>
        </pc:spChg>
        <pc:spChg chg="add del mod">
          <ac:chgData name="Martin Evans" userId="ea66bfec-10c3-40cb-8113-e0836fc2262a" providerId="ADAL" clId="{A6B89A43-96FC-466D-B3F5-B8A6DE3CC4B9}" dt="2024-07-21T15:39:19.283" v="2649"/>
          <ac:spMkLst>
            <pc:docMk/>
            <pc:sldMk cId="3286271564" sldId="722"/>
            <ac:spMk id="10" creationId="{5B223247-D1F3-E436-6B5B-89E1DA55C2A1}"/>
          </ac:spMkLst>
        </pc:spChg>
        <pc:spChg chg="add mod">
          <ac:chgData name="Martin Evans" userId="ea66bfec-10c3-40cb-8113-e0836fc2262a" providerId="ADAL" clId="{A6B89A43-96FC-466D-B3F5-B8A6DE3CC4B9}" dt="2024-08-15T13:41:09.153" v="2906" actId="404"/>
          <ac:spMkLst>
            <pc:docMk/>
            <pc:sldMk cId="3286271564" sldId="722"/>
            <ac:spMk id="12" creationId="{F9986FED-8BD8-EFBA-5796-227B7023BD32}"/>
          </ac:spMkLst>
        </pc:spChg>
        <pc:spChg chg="del">
          <ac:chgData name="Martin Evans" userId="ea66bfec-10c3-40cb-8113-e0836fc2262a" providerId="ADAL" clId="{A6B89A43-96FC-466D-B3F5-B8A6DE3CC4B9}" dt="2024-07-21T15:38:45.878" v="2638" actId="21"/>
          <ac:spMkLst>
            <pc:docMk/>
            <pc:sldMk cId="3286271564" sldId="722"/>
            <ac:spMk id="16" creationId="{B5C5C134-5D99-9D60-EDC5-5810E8F2DBBA}"/>
          </ac:spMkLst>
        </pc:spChg>
        <pc:picChg chg="add del mod">
          <ac:chgData name="Martin Evans" userId="ea66bfec-10c3-40cb-8113-e0836fc2262a" providerId="ADAL" clId="{A6B89A43-96FC-466D-B3F5-B8A6DE3CC4B9}" dt="2024-07-21T15:38:49.034" v="2640" actId="21"/>
          <ac:picMkLst>
            <pc:docMk/>
            <pc:sldMk cId="3286271564" sldId="722"/>
            <ac:picMk id="6" creationId="{8EA9C31B-EDAE-FE00-AD88-B0B9F75BC49D}"/>
          </ac:picMkLst>
        </pc:picChg>
        <pc:picChg chg="add del">
          <ac:chgData name="Martin Evans" userId="ea66bfec-10c3-40cb-8113-e0836fc2262a" providerId="ADAL" clId="{A6B89A43-96FC-466D-B3F5-B8A6DE3CC4B9}" dt="2024-07-21T15:38:45.878" v="2638" actId="21"/>
          <ac:picMkLst>
            <pc:docMk/>
            <pc:sldMk cId="3286271564" sldId="722"/>
            <ac:picMk id="2049" creationId="{8EA9C31B-EDAE-FE00-AD88-B0B9F75BC49D}"/>
          </ac:picMkLst>
        </pc:picChg>
        <pc:picChg chg="add mod">
          <ac:chgData name="Martin Evans" userId="ea66bfec-10c3-40cb-8113-e0836fc2262a" providerId="ADAL" clId="{A6B89A43-96FC-466D-B3F5-B8A6DE3CC4B9}" dt="2024-08-15T13:40:43.561" v="2891" actId="14100"/>
          <ac:picMkLst>
            <pc:docMk/>
            <pc:sldMk cId="3286271564" sldId="722"/>
            <ac:picMk id="2052" creationId="{6E198C5E-C16C-0148-596E-B1006CAC8E6B}"/>
          </ac:picMkLst>
        </pc:picChg>
      </pc:sldChg>
      <pc:sldChg chg="del">
        <pc:chgData name="Martin Evans" userId="ea66bfec-10c3-40cb-8113-e0836fc2262a" providerId="ADAL" clId="{A6B89A43-96FC-466D-B3F5-B8A6DE3CC4B9}" dt="2024-07-18T13:35:24.649" v="287" actId="47"/>
        <pc:sldMkLst>
          <pc:docMk/>
          <pc:sldMk cId="2216383750" sldId="723"/>
        </pc:sldMkLst>
      </pc:sldChg>
      <pc:sldChg chg="del">
        <pc:chgData name="Martin Evans" userId="ea66bfec-10c3-40cb-8113-e0836fc2262a" providerId="ADAL" clId="{A6B89A43-96FC-466D-B3F5-B8A6DE3CC4B9}" dt="2024-07-18T13:35:24.649" v="287" actId="47"/>
        <pc:sldMkLst>
          <pc:docMk/>
          <pc:sldMk cId="3426167080" sldId="724"/>
        </pc:sldMkLst>
      </pc:sldChg>
      <pc:sldChg chg="del">
        <pc:chgData name="Martin Evans" userId="ea66bfec-10c3-40cb-8113-e0836fc2262a" providerId="ADAL" clId="{A6B89A43-96FC-466D-B3F5-B8A6DE3CC4B9}" dt="2024-07-18T13:35:24.649" v="287" actId="47"/>
        <pc:sldMkLst>
          <pc:docMk/>
          <pc:sldMk cId="2039677150" sldId="725"/>
        </pc:sldMkLst>
      </pc:sldChg>
      <pc:sldChg chg="del">
        <pc:chgData name="Martin Evans" userId="ea66bfec-10c3-40cb-8113-e0836fc2262a" providerId="ADAL" clId="{A6B89A43-96FC-466D-B3F5-B8A6DE3CC4B9}" dt="2024-07-18T13:35:24.649" v="287" actId="47"/>
        <pc:sldMkLst>
          <pc:docMk/>
          <pc:sldMk cId="3954380910" sldId="726"/>
        </pc:sldMkLst>
      </pc:sldChg>
      <pc:sldChg chg="del">
        <pc:chgData name="Martin Evans" userId="ea66bfec-10c3-40cb-8113-e0836fc2262a" providerId="ADAL" clId="{A6B89A43-96FC-466D-B3F5-B8A6DE3CC4B9}" dt="2024-07-18T13:35:24.649" v="287" actId="47"/>
        <pc:sldMkLst>
          <pc:docMk/>
          <pc:sldMk cId="516500132" sldId="727"/>
        </pc:sldMkLst>
      </pc:sldChg>
      <pc:sldChg chg="del">
        <pc:chgData name="Martin Evans" userId="ea66bfec-10c3-40cb-8113-e0836fc2262a" providerId="ADAL" clId="{A6B89A43-96FC-466D-B3F5-B8A6DE3CC4B9}" dt="2024-07-18T13:35:24.649" v="287" actId="47"/>
        <pc:sldMkLst>
          <pc:docMk/>
          <pc:sldMk cId="3009442289" sldId="728"/>
        </pc:sldMkLst>
      </pc:sldChg>
      <pc:sldMasterChg chg="delSldLayout">
        <pc:chgData name="Martin Evans" userId="ea66bfec-10c3-40cb-8113-e0836fc2262a" providerId="ADAL" clId="{A6B89A43-96FC-466D-B3F5-B8A6DE3CC4B9}" dt="2024-07-18T13:35:24.649" v="287" actId="47"/>
        <pc:sldMasterMkLst>
          <pc:docMk/>
          <pc:sldMasterMk cId="2466046441" sldId="2147483932"/>
        </pc:sldMasterMkLst>
        <pc:sldLayoutChg chg="del">
          <pc:chgData name="Martin Evans" userId="ea66bfec-10c3-40cb-8113-e0836fc2262a" providerId="ADAL" clId="{A6B89A43-96FC-466D-B3F5-B8A6DE3CC4B9}" dt="2024-07-18T13:35:24.649" v="287" actId="47"/>
          <pc:sldLayoutMkLst>
            <pc:docMk/>
            <pc:sldMasterMk cId="2466046441" sldId="2147483932"/>
            <pc:sldLayoutMk cId="1494343366" sldId="2147484008"/>
          </pc:sldLayoutMkLst>
        </pc:sldLayoutChg>
        <pc:sldLayoutChg chg="del">
          <pc:chgData name="Martin Evans" userId="ea66bfec-10c3-40cb-8113-e0836fc2262a" providerId="ADAL" clId="{A6B89A43-96FC-466D-B3F5-B8A6DE3CC4B9}" dt="2024-07-18T13:35:24.649" v="287" actId="47"/>
          <pc:sldLayoutMkLst>
            <pc:docMk/>
            <pc:sldMasterMk cId="2466046441" sldId="2147483932"/>
            <pc:sldLayoutMk cId="3713131534" sldId="214748402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71500A90-FDA0-498C-834B-ED8079D9911F}" type="slidenum">
              <a:rPr lang="en-GB" smtClean="0"/>
              <a:t>‹#›</a:t>
            </a:fld>
            <a:endParaRPr lang="en-GB"/>
          </a:p>
        </p:txBody>
      </p:sp>
      <p:sp>
        <p:nvSpPr>
          <p:cNvPr id="6" name="Date Placeholder 5"/>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E02AD4BD-CD30-4C53-8723-0E4614A33280}" type="datetimeFigureOut">
              <a:rPr lang="en-GB" smtClean="0"/>
              <a:t>15/08/2024</a:t>
            </a:fld>
            <a:endParaRPr lang="en-GB"/>
          </a:p>
        </p:txBody>
      </p:sp>
    </p:spTree>
    <p:extLst>
      <p:ext uri="{BB962C8B-B14F-4D97-AF65-F5344CB8AC3E}">
        <p14:creationId xmlns:p14="http://schemas.microsoft.com/office/powerpoint/2010/main" val="39155512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pattFill prst="dotGrid">
          <a:fgClr>
            <a:schemeClr val="bg1">
              <a:lumMod val="65000"/>
            </a:schemeClr>
          </a:fgClr>
          <a:bgClr>
            <a:schemeClr val="bg1"/>
          </a:bgClr>
        </a:patt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17103E1-A62D-4380-8810-1A2D9B33F0FF}" type="datetimeFigureOut">
              <a:rPr lang="en-GB" smtClean="0"/>
              <a:t>15/08/2024</a:t>
            </a:fld>
            <a:endParaRPr lang="en-GB"/>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EB4B263-B509-403C-B266-E50F15C0221B}" type="slidenum">
              <a:rPr lang="en-GB" smtClean="0"/>
              <a:t>‹#›</a:t>
            </a:fld>
            <a:endParaRPr lang="en-GB"/>
          </a:p>
        </p:txBody>
      </p:sp>
    </p:spTree>
    <p:extLst>
      <p:ext uri="{BB962C8B-B14F-4D97-AF65-F5344CB8AC3E}">
        <p14:creationId xmlns:p14="http://schemas.microsoft.com/office/powerpoint/2010/main" val="12080713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0"/>
            <a:ext cx="4702176" cy="67960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4787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7971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7761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563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214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57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311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6807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7092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360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1704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8470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734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8479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nvas]">
    <p:spTree>
      <p:nvGrpSpPr>
        <p:cNvPr id="1" name=""/>
        <p:cNvGrpSpPr/>
        <p:nvPr/>
      </p:nvGrpSpPr>
      <p:grpSpPr>
        <a:xfrm>
          <a:off x="0" y="0"/>
          <a:ext cx="0" cy="0"/>
          <a:chOff x="0" y="0"/>
          <a:chExt cx="0" cy="0"/>
        </a:xfrm>
      </p:grpSpPr>
      <p:sp>
        <p:nvSpPr>
          <p:cNvPr id="3" name="Title 2"/>
          <p:cNvSpPr>
            <a:spLocks noGrp="1"/>
          </p:cNvSpPr>
          <p:nvPr>
            <p:ph type="title"/>
          </p:nvPr>
        </p:nvSpPr>
        <p:spPr>
          <a:xfrm>
            <a:off x="135001" y="4527224"/>
            <a:ext cx="6603639" cy="437043"/>
          </a:xfrm>
          <a:prstGeom prst="rect">
            <a:avLst/>
          </a:prstGeom>
          <a:solidFill>
            <a:schemeClr val="bg1">
              <a:alpha val="70000"/>
            </a:schemeClr>
          </a:solidFill>
        </p:spPr>
        <p:txBody>
          <a:bodyPr wrap="square" lIns="108000" anchor="b" anchorCtr="0">
            <a:spAutoFit/>
          </a:bodyPr>
          <a:lstStyle>
            <a:lvl1pPr algn="l">
              <a:lnSpc>
                <a:spcPct val="80000"/>
              </a:lnSpc>
              <a:defRPr sz="2800" b="1">
                <a:ln>
                  <a:noFill/>
                </a:ln>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35001" y="4964266"/>
            <a:ext cx="6603353" cy="207749"/>
          </a:xfrm>
          <a:prstGeom prst="rect">
            <a:avLst/>
          </a:prstGeom>
          <a:solidFill>
            <a:schemeClr val="bg1">
              <a:alpha val="70000"/>
            </a:schemeClr>
          </a:solidFill>
        </p:spPr>
        <p:txBody>
          <a:bodyPr wrap="square" lIns="108000" tIns="0" rIns="0" bIns="0">
            <a:spAutoFit/>
          </a:bodyPr>
          <a:lstStyle>
            <a:lvl1pPr marL="0" indent="0">
              <a:buNone/>
              <a:defRPr sz="1350" b="1">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21"/>
          </p:nvPr>
        </p:nvSpPr>
        <p:spPr>
          <a:xfrm>
            <a:off x="836712" y="8861991"/>
            <a:ext cx="5901641" cy="355482"/>
          </a:xfrm>
          <a:prstGeom prst="rect">
            <a:avLst/>
          </a:prstGeom>
        </p:spPr>
        <p:txBody>
          <a:bodyPr wrap="square" anchor="ctr" anchorCtr="0">
            <a:spAutoFit/>
          </a:bodyPr>
          <a:lstStyle>
            <a:lvl1pPr marL="0" inden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stStyle>
          <a:p>
            <a:pPr marL="285750" lvl="0" indent="-285750" algn="l" defTabSz="685800" rtl="0" eaLnBrk="1" latinLnBrk="0" hangingPunct="1">
              <a:lnSpc>
                <a:spcPct val="95000"/>
              </a:lnSpc>
              <a:spcBef>
                <a:spcPts val="0"/>
              </a:spcBef>
              <a:buSzPct val="160000"/>
            </a:pPr>
            <a:r>
              <a:rPr lang="en-US"/>
              <a:t>Click to edit Master text styles</a:t>
            </a:r>
          </a:p>
        </p:txBody>
      </p:sp>
      <p:sp>
        <p:nvSpPr>
          <p:cNvPr id="7" name="Slide Number Placeholder 6">
            <a:extLst>
              <a:ext uri="{FF2B5EF4-FFF2-40B4-BE49-F238E27FC236}">
                <a16:creationId xmlns:a16="http://schemas.microsoft.com/office/drawing/2014/main" id="{AE7758F7-BAB0-FFC4-5BA5-DC75A11134AB}"/>
              </a:ext>
            </a:extLst>
          </p:cNvPr>
          <p:cNvSpPr>
            <a:spLocks noGrp="1"/>
          </p:cNvSpPr>
          <p:nvPr>
            <p:ph type="sldNum" sz="quarter" idx="22"/>
          </p:nvPr>
        </p:nvSpPr>
        <p:spPr>
          <a:xfrm>
            <a:off x="5300663" y="9353550"/>
            <a:ext cx="1543050" cy="527050"/>
          </a:xfrm>
        </p:spPr>
        <p:txBody>
          <a:bodyPr/>
          <a:lstStyle/>
          <a:p>
            <a:fld id="{DFC5C1C1-948F-4F8C-9A17-988127425DB0}" type="slidenum">
              <a:rPr lang="en-GB" smtClean="0"/>
              <a:t>‹#›</a:t>
            </a:fld>
            <a:endParaRPr lang="en-GB"/>
          </a:p>
        </p:txBody>
      </p:sp>
    </p:spTree>
    <p:extLst>
      <p:ext uri="{BB962C8B-B14F-4D97-AF65-F5344CB8AC3E}">
        <p14:creationId xmlns:p14="http://schemas.microsoft.com/office/powerpoint/2010/main" val="202339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304628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210162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509579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248506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2267213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379317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155502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731363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nvas]">
    <p:spTree>
      <p:nvGrpSpPr>
        <p:cNvPr id="1" name=""/>
        <p:cNvGrpSpPr/>
        <p:nvPr/>
      </p:nvGrpSpPr>
      <p:grpSpPr>
        <a:xfrm>
          <a:off x="0" y="0"/>
          <a:ext cx="0" cy="0"/>
          <a:chOff x="0" y="0"/>
          <a:chExt cx="0" cy="0"/>
        </a:xfrm>
      </p:grpSpPr>
      <p:sp>
        <p:nvSpPr>
          <p:cNvPr id="3" name="Title 2"/>
          <p:cNvSpPr>
            <a:spLocks noGrp="1"/>
          </p:cNvSpPr>
          <p:nvPr>
            <p:ph type="title"/>
          </p:nvPr>
        </p:nvSpPr>
        <p:spPr>
          <a:xfrm>
            <a:off x="135001" y="4527224"/>
            <a:ext cx="6603639" cy="437043"/>
          </a:xfrm>
          <a:prstGeom prst="rect">
            <a:avLst/>
          </a:prstGeom>
          <a:solidFill>
            <a:schemeClr val="bg1">
              <a:alpha val="70000"/>
            </a:schemeClr>
          </a:solidFill>
        </p:spPr>
        <p:txBody>
          <a:bodyPr wrap="square" lIns="108000" anchor="b" anchorCtr="0">
            <a:spAutoFit/>
          </a:bodyPr>
          <a:lstStyle>
            <a:lvl1pPr algn="l">
              <a:lnSpc>
                <a:spcPct val="80000"/>
              </a:lnSpc>
              <a:defRPr sz="2800" b="1">
                <a:ln>
                  <a:noFill/>
                </a:ln>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35001" y="4964266"/>
            <a:ext cx="6603353" cy="207749"/>
          </a:xfrm>
          <a:prstGeom prst="rect">
            <a:avLst/>
          </a:prstGeom>
          <a:solidFill>
            <a:schemeClr val="bg1">
              <a:alpha val="70000"/>
            </a:schemeClr>
          </a:solidFill>
        </p:spPr>
        <p:txBody>
          <a:bodyPr wrap="square" lIns="108000" tIns="0" rIns="0" bIns="0">
            <a:spAutoFit/>
          </a:bodyPr>
          <a:lstStyle>
            <a:lvl1pPr marL="0" indent="0">
              <a:buNone/>
              <a:defRPr sz="1350" b="1">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21"/>
          </p:nvPr>
        </p:nvSpPr>
        <p:spPr>
          <a:xfrm>
            <a:off x="836712" y="8861991"/>
            <a:ext cx="5901641" cy="355482"/>
          </a:xfrm>
          <a:prstGeom prst="rect">
            <a:avLst/>
          </a:prstGeom>
        </p:spPr>
        <p:txBody>
          <a:bodyPr wrap="square" anchor="ctr" anchorCtr="0">
            <a:spAutoFit/>
          </a:bodyPr>
          <a:lstStyle>
            <a:lvl1pPr marL="0" inden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stStyle>
          <a:p>
            <a:pPr marL="285750" lvl="0" indent="-285750" algn="l" defTabSz="685800" rtl="0" eaLnBrk="1" latinLnBrk="0" hangingPunct="1">
              <a:lnSpc>
                <a:spcPct val="95000"/>
              </a:lnSpc>
              <a:spcBef>
                <a:spcPts val="0"/>
              </a:spcBef>
              <a:buSzPct val="160000"/>
            </a:pPr>
            <a:r>
              <a:rPr lang="en-US"/>
              <a:t>Click to edit Master text styles</a:t>
            </a:r>
          </a:p>
        </p:txBody>
      </p:sp>
    </p:spTree>
    <p:extLst>
      <p:ext uri="{BB962C8B-B14F-4D97-AF65-F5344CB8AC3E}">
        <p14:creationId xmlns:p14="http://schemas.microsoft.com/office/powerpoint/2010/main" val="178235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anvas]">
    <p:spTree>
      <p:nvGrpSpPr>
        <p:cNvPr id="1" name=""/>
        <p:cNvGrpSpPr/>
        <p:nvPr/>
      </p:nvGrpSpPr>
      <p:grpSpPr>
        <a:xfrm>
          <a:off x="0" y="0"/>
          <a:ext cx="0" cy="0"/>
          <a:chOff x="0" y="0"/>
          <a:chExt cx="0" cy="0"/>
        </a:xfrm>
      </p:grpSpPr>
      <p:sp>
        <p:nvSpPr>
          <p:cNvPr id="3" name="Title 2"/>
          <p:cNvSpPr>
            <a:spLocks noGrp="1"/>
          </p:cNvSpPr>
          <p:nvPr>
            <p:ph type="title"/>
          </p:nvPr>
        </p:nvSpPr>
        <p:spPr>
          <a:xfrm>
            <a:off x="1340768" y="662962"/>
            <a:ext cx="5517518" cy="387798"/>
          </a:xfrm>
          <a:prstGeom prst="rect">
            <a:avLst/>
          </a:prstGeom>
          <a:noFill/>
        </p:spPr>
        <p:txBody>
          <a:bodyPr wrap="square" lIns="108000" anchor="b" anchorCtr="0">
            <a:spAutoFit/>
          </a:bodyPr>
          <a:lstStyle>
            <a:lvl1pPr algn="r">
              <a:lnSpc>
                <a:spcPct val="80000"/>
              </a:lnSpc>
              <a:defRPr sz="2400" b="1">
                <a:ln>
                  <a:noFill/>
                </a:ln>
                <a:solidFill>
                  <a:schemeClr val="tx1"/>
                </a:solidFill>
                <a:highlight>
                  <a:srgbClr val="FEF599"/>
                </a:highligh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240952" y="916714"/>
            <a:ext cx="5517279" cy="207749"/>
          </a:xfrm>
          <a:prstGeom prst="rect">
            <a:avLst/>
          </a:prstGeom>
          <a:noFill/>
        </p:spPr>
        <p:txBody>
          <a:bodyPr wrap="square" lIns="108000" tIns="0" rIns="0" bIns="0">
            <a:spAutoFit/>
          </a:bodyPr>
          <a:lstStyle>
            <a:lvl1pPr marL="0" indent="0" algn="r">
              <a:buNone/>
              <a:defRPr sz="1350" b="1">
                <a:highlight>
                  <a:srgbClr val="FEF599"/>
                </a:highlight>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21"/>
          </p:nvPr>
        </p:nvSpPr>
        <p:spPr>
          <a:xfrm>
            <a:off x="836712" y="8861991"/>
            <a:ext cx="5901641" cy="355482"/>
          </a:xfrm>
          <a:prstGeom prst="rect">
            <a:avLst/>
          </a:prstGeom>
        </p:spPr>
        <p:txBody>
          <a:bodyPr wrap="square" anchor="ctr" anchorCtr="0">
            <a:spAutoFit/>
          </a:bodyPr>
          <a:lstStyle>
            <a:lvl1pPr marL="0" inden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stStyle>
          <a:p>
            <a:pPr marL="285750" lvl="0" indent="-285750" algn="l" defTabSz="685800" rtl="0" eaLnBrk="1" latinLnBrk="0" hangingPunct="1">
              <a:lnSpc>
                <a:spcPct val="95000"/>
              </a:lnSpc>
              <a:spcBef>
                <a:spcPts val="0"/>
              </a:spcBef>
              <a:buSzPct val="160000"/>
            </a:pPr>
            <a:r>
              <a:rPr lang="en-US"/>
              <a:t>Click to edit Master text styles</a:t>
            </a:r>
          </a:p>
        </p:txBody>
      </p:sp>
      <p:sp>
        <p:nvSpPr>
          <p:cNvPr id="5" name="Content Placeholder 4">
            <a:extLst>
              <a:ext uri="{FF2B5EF4-FFF2-40B4-BE49-F238E27FC236}">
                <a16:creationId xmlns:a16="http://schemas.microsoft.com/office/drawing/2014/main" id="{AFFBCC1C-21E1-417B-92E2-441C04D152A9}"/>
              </a:ext>
            </a:extLst>
          </p:cNvPr>
          <p:cNvSpPr>
            <a:spLocks noGrp="1"/>
          </p:cNvSpPr>
          <p:nvPr>
            <p:ph sz="quarter" idx="22"/>
          </p:nvPr>
        </p:nvSpPr>
        <p:spPr>
          <a:xfrm>
            <a:off x="0" y="1455326"/>
            <a:ext cx="6858000" cy="7242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820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anvas]">
    <p:spTree>
      <p:nvGrpSpPr>
        <p:cNvPr id="1" name=""/>
        <p:cNvGrpSpPr/>
        <p:nvPr/>
      </p:nvGrpSpPr>
      <p:grpSpPr>
        <a:xfrm>
          <a:off x="0" y="0"/>
          <a:ext cx="0" cy="0"/>
          <a:chOff x="0" y="0"/>
          <a:chExt cx="0" cy="0"/>
        </a:xfrm>
      </p:grpSpPr>
      <p:sp>
        <p:nvSpPr>
          <p:cNvPr id="3" name="Title 2"/>
          <p:cNvSpPr>
            <a:spLocks noGrp="1"/>
          </p:cNvSpPr>
          <p:nvPr>
            <p:ph type="title"/>
          </p:nvPr>
        </p:nvSpPr>
        <p:spPr>
          <a:xfrm>
            <a:off x="1340768" y="662962"/>
            <a:ext cx="5517518" cy="387798"/>
          </a:xfrm>
          <a:prstGeom prst="rect">
            <a:avLst/>
          </a:prstGeom>
          <a:noFill/>
        </p:spPr>
        <p:txBody>
          <a:bodyPr wrap="square" lIns="108000" anchor="b" anchorCtr="0">
            <a:spAutoFit/>
          </a:bodyPr>
          <a:lstStyle>
            <a:lvl1pPr algn="r">
              <a:lnSpc>
                <a:spcPct val="80000"/>
              </a:lnSpc>
              <a:defRPr sz="2400" b="1">
                <a:ln>
                  <a:noFill/>
                </a:ln>
                <a:solidFill>
                  <a:schemeClr val="tx1"/>
                </a:solidFill>
                <a:highlight>
                  <a:srgbClr val="FEF599"/>
                </a:highligh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240952" y="916714"/>
            <a:ext cx="5517279" cy="207749"/>
          </a:xfrm>
          <a:prstGeom prst="rect">
            <a:avLst/>
          </a:prstGeom>
          <a:noFill/>
        </p:spPr>
        <p:txBody>
          <a:bodyPr wrap="square" lIns="108000" tIns="0" rIns="0" bIns="0">
            <a:spAutoFit/>
          </a:bodyPr>
          <a:lstStyle>
            <a:lvl1pPr marL="0" indent="0" algn="r">
              <a:buNone/>
              <a:defRPr sz="1350" b="1">
                <a:highlight>
                  <a:srgbClr val="FEF599"/>
                </a:highlight>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21"/>
          </p:nvPr>
        </p:nvSpPr>
        <p:spPr>
          <a:xfrm>
            <a:off x="836712" y="8861991"/>
            <a:ext cx="5901641" cy="355482"/>
          </a:xfrm>
          <a:prstGeom prst="rect">
            <a:avLst/>
          </a:prstGeom>
        </p:spPr>
        <p:txBody>
          <a:bodyPr wrap="square" anchor="ctr" anchorCtr="0">
            <a:spAutoFit/>
          </a:bodyPr>
          <a:lstStyle>
            <a:lvl1pPr marL="0" inden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stStyle>
          <a:p>
            <a:pPr marL="285750" lvl="0" indent="-285750" algn="l" defTabSz="685800" rtl="0" eaLnBrk="1" latinLnBrk="0" hangingPunct="1">
              <a:lnSpc>
                <a:spcPct val="95000"/>
              </a:lnSpc>
              <a:spcBef>
                <a:spcPts val="0"/>
              </a:spcBef>
              <a:buSzPct val="160000"/>
            </a:pPr>
            <a:r>
              <a:rPr lang="en-US"/>
              <a:t>Click to edit Master text styles</a:t>
            </a:r>
          </a:p>
        </p:txBody>
      </p:sp>
      <p:sp>
        <p:nvSpPr>
          <p:cNvPr id="5" name="Content Placeholder 4">
            <a:extLst>
              <a:ext uri="{FF2B5EF4-FFF2-40B4-BE49-F238E27FC236}">
                <a16:creationId xmlns:a16="http://schemas.microsoft.com/office/drawing/2014/main" id="{AFFBCC1C-21E1-417B-92E2-441C04D152A9}"/>
              </a:ext>
            </a:extLst>
          </p:cNvPr>
          <p:cNvSpPr>
            <a:spLocks noGrp="1"/>
          </p:cNvSpPr>
          <p:nvPr>
            <p:ph sz="quarter" idx="22"/>
          </p:nvPr>
        </p:nvSpPr>
        <p:spPr>
          <a:xfrm>
            <a:off x="0" y="1455326"/>
            <a:ext cx="6858000" cy="7242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F9E0583-6844-C6AE-9C57-4315C8BB70FC}"/>
              </a:ext>
            </a:extLst>
          </p:cNvPr>
          <p:cNvSpPr>
            <a:spLocks noGrp="1"/>
          </p:cNvSpPr>
          <p:nvPr>
            <p:ph type="sldNum" sz="quarter" idx="23"/>
          </p:nvPr>
        </p:nvSpPr>
        <p:spPr>
          <a:xfrm>
            <a:off x="5148263" y="9239250"/>
            <a:ext cx="1543050" cy="527050"/>
          </a:xfrm>
        </p:spPr>
        <p:txBody>
          <a:bodyPr/>
          <a:lstStyle/>
          <a:p>
            <a:fld id="{DFC5C1C1-948F-4F8C-9A17-988127425DB0}" type="slidenum">
              <a:rPr lang="en-GB" smtClean="0"/>
              <a:t>‹#›</a:t>
            </a:fld>
            <a:endParaRPr lang="en-GB"/>
          </a:p>
        </p:txBody>
      </p:sp>
    </p:spTree>
    <p:extLst>
      <p:ext uri="{BB962C8B-B14F-4D97-AF65-F5344CB8AC3E}">
        <p14:creationId xmlns:p14="http://schemas.microsoft.com/office/powerpoint/2010/main" val="1467656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11" name="Title 8"/>
          <p:cNvSpPr>
            <a:spLocks noGrp="1"/>
          </p:cNvSpPr>
          <p:nvPr userDrawn="1">
            <p:ph type="title"/>
          </p:nvPr>
        </p:nvSpPr>
        <p:spPr>
          <a:xfrm>
            <a:off x="908721" y="1947264"/>
            <a:ext cx="4589263" cy="289310"/>
          </a:xfrm>
          <a:prstGeom prst="rect">
            <a:avLst/>
          </a:prstGeom>
          <a:noFill/>
          <a:effectLst/>
        </p:spPr>
        <p:txBody>
          <a:bodyPr wrap="square" lIns="108000" anchor="b">
            <a:spAutoFit/>
          </a:bodyPr>
          <a:lstStyle>
            <a:lvl1pPr algn="l">
              <a:lnSpc>
                <a:spcPct val="80000"/>
              </a:lnSpc>
              <a:defRPr sz="1600" b="1">
                <a:ln w="6350">
                  <a:noFill/>
                </a:ln>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Content Placeholder 3"/>
          <p:cNvSpPr>
            <a:spLocks noGrp="1"/>
          </p:cNvSpPr>
          <p:nvPr userDrawn="1">
            <p:ph sz="quarter" idx="11"/>
          </p:nvPr>
        </p:nvSpPr>
        <p:spPr>
          <a:xfrm>
            <a:off x="40" y="4722719"/>
            <a:ext cx="6857960" cy="277448"/>
          </a:xfrm>
          <a:prstGeom prst="rect">
            <a:avLst/>
          </a:prstGeom>
          <a:noFill/>
          <a:effectLst/>
        </p:spPr>
        <p:txBody>
          <a:bodyPr wrap="square" lIns="108000" tIns="0" rIns="108000" bIns="0" anchor="ctr" anchorCtr="0">
            <a:spAutoFit/>
          </a:bodyPr>
          <a:lstStyle>
            <a:lvl1pPr marL="0" indent="0" algn="ctr">
              <a:lnSpc>
                <a:spcPct val="70000"/>
              </a:lnSpc>
              <a:spcBef>
                <a:spcPts val="0"/>
              </a:spcBef>
              <a:buSzPct val="160000"/>
              <a:buFont typeface="Courier New" panose="02070309020205020404" pitchFamily="49" charset="0"/>
              <a:buNone/>
              <a:defRPr sz="1350" b="1">
                <a:ln w="3175">
                  <a:noFill/>
                </a:ln>
                <a:solidFill>
                  <a:schemeClr val="tx1"/>
                </a:solidFill>
                <a:effectLst/>
                <a:latin typeface="Arial" panose="020B0604020202020204" pitchFamily="34" charset="0"/>
                <a:cs typeface="Arial" panose="020B0604020202020204" pitchFamily="34" charset="0"/>
              </a:defRPr>
            </a:lvl1pPr>
            <a:lvl2pPr marL="342900" indent="0" algn="ctr">
              <a:lnSpc>
                <a:spcPct val="70000"/>
              </a:lnSpc>
              <a:spcBef>
                <a:spcPts val="0"/>
              </a:spcBef>
              <a:buFont typeface="Arial" panose="020B0604020202020204" pitchFamily="34" charset="0"/>
              <a:buNone/>
              <a:defRPr sz="1200" b="1">
                <a:ln w="3175">
                  <a:noFill/>
                </a:ln>
                <a:solidFill>
                  <a:schemeClr val="tx1"/>
                </a:solidFill>
                <a:effectLst/>
                <a:latin typeface="Arial" panose="020B0604020202020204" pitchFamily="34" charset="0"/>
                <a:cs typeface="Arial" panose="020B0604020202020204" pitchFamily="34" charset="0"/>
              </a:defRPr>
            </a:lvl2pPr>
            <a:lvl3pPr marL="685800" indent="0" algn="ctr">
              <a:lnSpc>
                <a:spcPct val="70000"/>
              </a:lnSpc>
              <a:spcBef>
                <a:spcPts val="0"/>
              </a:spcBef>
              <a:buFont typeface="Arial" panose="020B0604020202020204" pitchFamily="34" charset="0"/>
              <a:buNone/>
              <a:defRPr sz="1050" b="1">
                <a:ln w="3175">
                  <a:solidFill>
                    <a:schemeClr val="tx1"/>
                  </a:solidFill>
                </a:ln>
                <a:solidFill>
                  <a:schemeClr val="bg1"/>
                </a:solidFill>
              </a:defRPr>
            </a:lvl3pPr>
            <a:lvl4pPr marL="10287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4pPr>
            <a:lvl5pPr marL="13716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5pPr>
          </a:lstStyle>
          <a:p>
            <a:pPr lvl="0"/>
            <a:r>
              <a:rPr lang="en-US"/>
              <a:t>Click to edit Master text styles</a:t>
            </a:r>
          </a:p>
          <a:p>
            <a:pPr lvl="1"/>
            <a:r>
              <a:rPr lang="en-US"/>
              <a:t>Second level</a:t>
            </a:r>
          </a:p>
        </p:txBody>
      </p:sp>
      <p:sp>
        <p:nvSpPr>
          <p:cNvPr id="6"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Tree>
    <p:extLst>
      <p:ext uri="{BB962C8B-B14F-4D97-AF65-F5344CB8AC3E}">
        <p14:creationId xmlns:p14="http://schemas.microsoft.com/office/powerpoint/2010/main" val="2242330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dea]">
    <p:spTree>
      <p:nvGrpSpPr>
        <p:cNvPr id="1" name=""/>
        <p:cNvGrpSpPr/>
        <p:nvPr/>
      </p:nvGrpSpPr>
      <p:grpSpPr>
        <a:xfrm>
          <a:off x="0" y="0"/>
          <a:ext cx="0" cy="0"/>
          <a:chOff x="0" y="0"/>
          <a:chExt cx="0" cy="0"/>
        </a:xfrm>
      </p:grpSpPr>
      <p:sp>
        <p:nvSpPr>
          <p:cNvPr id="15"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
        <p:nvSpPr>
          <p:cNvPr id="5" name="Content Placeholder 3"/>
          <p:cNvSpPr>
            <a:spLocks noGrp="1"/>
          </p:cNvSpPr>
          <p:nvPr>
            <p:ph sz="quarter" idx="11"/>
          </p:nvPr>
        </p:nvSpPr>
        <p:spPr>
          <a:xfrm>
            <a:off x="1" y="2456723"/>
            <a:ext cx="5856585" cy="855234"/>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8"/>
          <p:cNvSpPr>
            <a:spLocks noGrp="1"/>
          </p:cNvSpPr>
          <p:nvPr>
            <p:ph type="title"/>
          </p:nvPr>
        </p:nvSpPr>
        <p:spPr>
          <a:xfrm>
            <a:off x="51585" y="1997636"/>
            <a:ext cx="5805000" cy="530915"/>
          </a:xfrm>
          <a:prstGeom prst="rect">
            <a:avLst/>
          </a:prstGeom>
          <a:noFill/>
        </p:spPr>
        <p:txBody>
          <a:bodyPr wrap="square" anchor="b">
            <a:spAutoFit/>
          </a:bodyPr>
          <a:lstStyle>
            <a:lvl1pPr algn="l">
              <a:lnSpc>
                <a:spcPct val="95000"/>
              </a:lnSpc>
              <a:defRPr kumimoji="0" lang="en-GB" sz="3000" b="1" i="0" u="none" strike="noStrike" kern="1200" cap="none" spc="0" normalizeH="0" baseline="0" dirty="0">
                <a:ln>
                  <a:noFill/>
                </a:ln>
                <a:solidFill>
                  <a:prstClr val="black"/>
                </a:solidFill>
                <a:effectLst/>
                <a:highlight>
                  <a:srgbClr val="FFFF00"/>
                </a:highlight>
                <a:uLnTx/>
                <a:uFillTx/>
                <a:latin typeface="+mn-lt"/>
                <a:ea typeface="+mn-ea"/>
                <a:cs typeface="Times New Roman"/>
              </a:defRPr>
            </a:lvl1pPr>
          </a:lstStyle>
          <a:p>
            <a:r>
              <a:rPr lang="en-US"/>
              <a:t>Click to edit Master title style</a:t>
            </a:r>
            <a:endParaRPr lang="en-GB"/>
          </a:p>
        </p:txBody>
      </p:sp>
    </p:spTree>
    <p:extLst>
      <p:ext uri="{BB962C8B-B14F-4D97-AF65-F5344CB8AC3E}">
        <p14:creationId xmlns:p14="http://schemas.microsoft.com/office/powerpoint/2010/main" val="10998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25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nvas]">
    <p:spTree>
      <p:nvGrpSpPr>
        <p:cNvPr id="1" name=""/>
        <p:cNvGrpSpPr/>
        <p:nvPr/>
      </p:nvGrpSpPr>
      <p:grpSpPr>
        <a:xfrm>
          <a:off x="0" y="0"/>
          <a:ext cx="0" cy="0"/>
          <a:chOff x="0" y="0"/>
          <a:chExt cx="0" cy="0"/>
        </a:xfrm>
      </p:grpSpPr>
      <p:sp>
        <p:nvSpPr>
          <p:cNvPr id="3" name="Title 2"/>
          <p:cNvSpPr>
            <a:spLocks noGrp="1"/>
          </p:cNvSpPr>
          <p:nvPr>
            <p:ph type="title"/>
          </p:nvPr>
        </p:nvSpPr>
        <p:spPr>
          <a:xfrm>
            <a:off x="135002" y="104044"/>
            <a:ext cx="5437896" cy="315664"/>
          </a:xfrm>
          <a:prstGeom prst="rect">
            <a:avLst/>
          </a:prstGeom>
          <a:noFill/>
        </p:spPr>
        <p:txBody>
          <a:bodyPr wrap="square" lIns="108000" anchor="b" anchorCtr="0">
            <a:normAutofit/>
          </a:bodyPr>
          <a:lstStyle>
            <a:lvl1pPr algn="l">
              <a:lnSpc>
                <a:spcPct val="80000"/>
              </a:lnSpc>
              <a:defRPr sz="1800" b="0">
                <a:ln>
                  <a:noFill/>
                </a:ln>
                <a:solidFill>
                  <a:schemeClr val="tx1"/>
                </a:solidFill>
                <a:latin typeface="Avenir Next LT Pro" panose="020B0504020202020204" pitchFamily="34" charset="0"/>
                <a:cs typeface="Arial" panose="020B0604020202020204" pitchFamily="34" charset="0"/>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AE7758F7-BAB0-FFC4-5BA5-DC75A11134AB}"/>
              </a:ext>
            </a:extLst>
          </p:cNvPr>
          <p:cNvSpPr>
            <a:spLocks noGrp="1"/>
          </p:cNvSpPr>
          <p:nvPr>
            <p:ph type="sldNum" sz="quarter" idx="22"/>
          </p:nvPr>
        </p:nvSpPr>
        <p:spPr>
          <a:xfrm>
            <a:off x="5300663" y="9353550"/>
            <a:ext cx="1543050" cy="527050"/>
          </a:xfrm>
        </p:spPr>
        <p:txBody>
          <a:bodyPr/>
          <a:lstStyle>
            <a:lvl1pPr algn="r">
              <a:defRPr b="1">
                <a:latin typeface="Avenir Next LT Pro" panose="020B0504020202020204" pitchFamily="34" charset="0"/>
              </a:defRPr>
            </a:lvl1pPr>
          </a:lstStyle>
          <a:p>
            <a:fld id="{DFC5C1C1-948F-4F8C-9A17-988127425DB0}" type="slidenum">
              <a:rPr lang="en-GB" smtClean="0"/>
              <a:pPr/>
              <a:t>‹#›</a:t>
            </a:fld>
            <a:endParaRPr lang="en-GB"/>
          </a:p>
        </p:txBody>
      </p:sp>
    </p:spTree>
    <p:extLst>
      <p:ext uri="{BB962C8B-B14F-4D97-AF65-F5344CB8AC3E}">
        <p14:creationId xmlns:p14="http://schemas.microsoft.com/office/powerpoint/2010/main" val="1696910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anvas]">
    <p:spTree>
      <p:nvGrpSpPr>
        <p:cNvPr id="1" name=""/>
        <p:cNvGrpSpPr/>
        <p:nvPr/>
      </p:nvGrpSpPr>
      <p:grpSpPr>
        <a:xfrm>
          <a:off x="0" y="0"/>
          <a:ext cx="0" cy="0"/>
          <a:chOff x="0" y="0"/>
          <a:chExt cx="0" cy="0"/>
        </a:xfrm>
      </p:grpSpPr>
      <p:sp>
        <p:nvSpPr>
          <p:cNvPr id="3" name="Title 2"/>
          <p:cNvSpPr>
            <a:spLocks noGrp="1"/>
          </p:cNvSpPr>
          <p:nvPr>
            <p:ph type="title"/>
          </p:nvPr>
        </p:nvSpPr>
        <p:spPr>
          <a:xfrm>
            <a:off x="1340768" y="662962"/>
            <a:ext cx="5517518" cy="387798"/>
          </a:xfrm>
          <a:prstGeom prst="rect">
            <a:avLst/>
          </a:prstGeom>
          <a:noFill/>
        </p:spPr>
        <p:txBody>
          <a:bodyPr wrap="square" lIns="108000" anchor="b" anchorCtr="0">
            <a:spAutoFit/>
          </a:bodyPr>
          <a:lstStyle>
            <a:lvl1pPr algn="r">
              <a:lnSpc>
                <a:spcPct val="80000"/>
              </a:lnSpc>
              <a:defRPr sz="2400" b="1">
                <a:ln>
                  <a:noFill/>
                </a:ln>
                <a:solidFill>
                  <a:schemeClr val="tx1"/>
                </a:solidFill>
                <a:highlight>
                  <a:srgbClr val="FEF599"/>
                </a:highligh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240952" y="916714"/>
            <a:ext cx="5517279" cy="207749"/>
          </a:xfrm>
          <a:prstGeom prst="rect">
            <a:avLst/>
          </a:prstGeom>
          <a:noFill/>
        </p:spPr>
        <p:txBody>
          <a:bodyPr wrap="square" lIns="108000" tIns="0" rIns="0" bIns="0">
            <a:spAutoFit/>
          </a:bodyPr>
          <a:lstStyle>
            <a:lvl1pPr marL="0" indent="0" algn="r">
              <a:buNone/>
              <a:defRPr sz="1350" b="1">
                <a:highlight>
                  <a:srgbClr val="FEF599"/>
                </a:highlight>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21"/>
          </p:nvPr>
        </p:nvSpPr>
        <p:spPr>
          <a:xfrm>
            <a:off x="836712" y="8861991"/>
            <a:ext cx="5901641" cy="355482"/>
          </a:xfrm>
          <a:prstGeom prst="rect">
            <a:avLst/>
          </a:prstGeom>
        </p:spPr>
        <p:txBody>
          <a:bodyPr wrap="square" anchor="ctr" anchorCtr="0">
            <a:spAutoFit/>
          </a:bodyPr>
          <a:lstStyle>
            <a:lvl1pPr marL="0" inden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stStyle>
          <a:p>
            <a:pPr marL="285750" lvl="0" indent="-285750" algn="l" defTabSz="685800" rtl="0" eaLnBrk="1" latinLnBrk="0" hangingPunct="1">
              <a:lnSpc>
                <a:spcPct val="95000"/>
              </a:lnSpc>
              <a:spcBef>
                <a:spcPts val="0"/>
              </a:spcBef>
              <a:buSzPct val="160000"/>
            </a:pPr>
            <a:r>
              <a:rPr lang="en-US"/>
              <a:t>Click to edit Master text styles</a:t>
            </a:r>
          </a:p>
        </p:txBody>
      </p:sp>
      <p:sp>
        <p:nvSpPr>
          <p:cNvPr id="5" name="Content Placeholder 4">
            <a:extLst>
              <a:ext uri="{FF2B5EF4-FFF2-40B4-BE49-F238E27FC236}">
                <a16:creationId xmlns:a16="http://schemas.microsoft.com/office/drawing/2014/main" id="{AFFBCC1C-21E1-417B-92E2-441C04D152A9}"/>
              </a:ext>
            </a:extLst>
          </p:cNvPr>
          <p:cNvSpPr>
            <a:spLocks noGrp="1"/>
          </p:cNvSpPr>
          <p:nvPr>
            <p:ph sz="quarter" idx="22"/>
          </p:nvPr>
        </p:nvSpPr>
        <p:spPr>
          <a:xfrm>
            <a:off x="0" y="1455326"/>
            <a:ext cx="6858000" cy="7242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F9E0583-6844-C6AE-9C57-4315C8BB70FC}"/>
              </a:ext>
            </a:extLst>
          </p:cNvPr>
          <p:cNvSpPr>
            <a:spLocks noGrp="1"/>
          </p:cNvSpPr>
          <p:nvPr>
            <p:ph type="sldNum" sz="quarter" idx="23"/>
          </p:nvPr>
        </p:nvSpPr>
        <p:spPr>
          <a:xfrm>
            <a:off x="5148263" y="9239250"/>
            <a:ext cx="1543050" cy="527050"/>
          </a:xfrm>
        </p:spPr>
        <p:txBody>
          <a:bodyPr/>
          <a:lstStyle/>
          <a:p>
            <a:fld id="{DFC5C1C1-948F-4F8C-9A17-988127425DB0}" type="slidenum">
              <a:rPr lang="en-GB" smtClean="0"/>
              <a:t>‹#›</a:t>
            </a:fld>
            <a:endParaRPr lang="en-GB"/>
          </a:p>
        </p:txBody>
      </p:sp>
    </p:spTree>
    <p:extLst>
      <p:ext uri="{BB962C8B-B14F-4D97-AF65-F5344CB8AC3E}">
        <p14:creationId xmlns:p14="http://schemas.microsoft.com/office/powerpoint/2010/main" val="359423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11" name="Title 8"/>
          <p:cNvSpPr>
            <a:spLocks noGrp="1"/>
          </p:cNvSpPr>
          <p:nvPr userDrawn="1">
            <p:ph type="title"/>
          </p:nvPr>
        </p:nvSpPr>
        <p:spPr>
          <a:xfrm>
            <a:off x="908721" y="1947264"/>
            <a:ext cx="4589263" cy="289310"/>
          </a:xfrm>
          <a:prstGeom prst="rect">
            <a:avLst/>
          </a:prstGeom>
          <a:noFill/>
          <a:effectLst/>
        </p:spPr>
        <p:txBody>
          <a:bodyPr wrap="square" lIns="108000" anchor="b">
            <a:spAutoFit/>
          </a:bodyPr>
          <a:lstStyle>
            <a:lvl1pPr algn="l">
              <a:lnSpc>
                <a:spcPct val="80000"/>
              </a:lnSpc>
              <a:defRPr sz="1600" b="1">
                <a:ln w="6350">
                  <a:noFill/>
                </a:ln>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Content Placeholder 3"/>
          <p:cNvSpPr>
            <a:spLocks noGrp="1"/>
          </p:cNvSpPr>
          <p:nvPr userDrawn="1">
            <p:ph sz="quarter" idx="11"/>
          </p:nvPr>
        </p:nvSpPr>
        <p:spPr>
          <a:xfrm>
            <a:off x="40" y="4722719"/>
            <a:ext cx="6857960" cy="277448"/>
          </a:xfrm>
          <a:prstGeom prst="rect">
            <a:avLst/>
          </a:prstGeom>
          <a:noFill/>
          <a:effectLst/>
        </p:spPr>
        <p:txBody>
          <a:bodyPr wrap="square" lIns="108000" tIns="0" rIns="108000" bIns="0" anchor="ctr" anchorCtr="0">
            <a:spAutoFit/>
          </a:bodyPr>
          <a:lstStyle>
            <a:lvl1pPr marL="0" indent="0" algn="ctr">
              <a:lnSpc>
                <a:spcPct val="70000"/>
              </a:lnSpc>
              <a:spcBef>
                <a:spcPts val="0"/>
              </a:spcBef>
              <a:buSzPct val="160000"/>
              <a:buFont typeface="Courier New" panose="02070309020205020404" pitchFamily="49" charset="0"/>
              <a:buNone/>
              <a:defRPr sz="1350" b="1">
                <a:ln w="3175">
                  <a:noFill/>
                </a:ln>
                <a:solidFill>
                  <a:schemeClr val="tx1"/>
                </a:solidFill>
                <a:effectLst/>
                <a:latin typeface="Arial" panose="020B0604020202020204" pitchFamily="34" charset="0"/>
                <a:cs typeface="Arial" panose="020B0604020202020204" pitchFamily="34" charset="0"/>
              </a:defRPr>
            </a:lvl1pPr>
            <a:lvl2pPr marL="342900" indent="0" algn="ctr">
              <a:lnSpc>
                <a:spcPct val="70000"/>
              </a:lnSpc>
              <a:spcBef>
                <a:spcPts val="0"/>
              </a:spcBef>
              <a:buFont typeface="Arial" panose="020B0604020202020204" pitchFamily="34" charset="0"/>
              <a:buNone/>
              <a:defRPr sz="1200" b="1">
                <a:ln w="3175">
                  <a:noFill/>
                </a:ln>
                <a:solidFill>
                  <a:schemeClr val="tx1"/>
                </a:solidFill>
                <a:effectLst/>
                <a:latin typeface="Arial" panose="020B0604020202020204" pitchFamily="34" charset="0"/>
                <a:cs typeface="Arial" panose="020B0604020202020204" pitchFamily="34" charset="0"/>
              </a:defRPr>
            </a:lvl2pPr>
            <a:lvl3pPr marL="685800" indent="0" algn="ctr">
              <a:lnSpc>
                <a:spcPct val="70000"/>
              </a:lnSpc>
              <a:spcBef>
                <a:spcPts val="0"/>
              </a:spcBef>
              <a:buFont typeface="Arial" panose="020B0604020202020204" pitchFamily="34" charset="0"/>
              <a:buNone/>
              <a:defRPr sz="1050" b="1">
                <a:ln w="3175">
                  <a:solidFill>
                    <a:schemeClr val="tx1"/>
                  </a:solidFill>
                </a:ln>
                <a:solidFill>
                  <a:schemeClr val="bg1"/>
                </a:solidFill>
              </a:defRPr>
            </a:lvl3pPr>
            <a:lvl4pPr marL="10287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4pPr>
            <a:lvl5pPr marL="13716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5pPr>
          </a:lstStyle>
          <a:p>
            <a:pPr lvl="0"/>
            <a:r>
              <a:rPr lang="en-US"/>
              <a:t>Click to edit Master text styles</a:t>
            </a:r>
          </a:p>
          <a:p>
            <a:pPr lvl="1"/>
            <a:r>
              <a:rPr lang="en-US"/>
              <a:t>Second level</a:t>
            </a:r>
          </a:p>
        </p:txBody>
      </p:sp>
      <p:sp>
        <p:nvSpPr>
          <p:cNvPr id="6"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Tree>
    <p:extLst>
      <p:ext uri="{BB962C8B-B14F-4D97-AF65-F5344CB8AC3E}">
        <p14:creationId xmlns:p14="http://schemas.microsoft.com/office/powerpoint/2010/main" val="538343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dea]">
    <p:spTree>
      <p:nvGrpSpPr>
        <p:cNvPr id="1" name=""/>
        <p:cNvGrpSpPr/>
        <p:nvPr/>
      </p:nvGrpSpPr>
      <p:grpSpPr>
        <a:xfrm>
          <a:off x="0" y="0"/>
          <a:ext cx="0" cy="0"/>
          <a:chOff x="0" y="0"/>
          <a:chExt cx="0" cy="0"/>
        </a:xfrm>
      </p:grpSpPr>
      <p:sp>
        <p:nvSpPr>
          <p:cNvPr id="15"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
        <p:nvSpPr>
          <p:cNvPr id="5" name="Content Placeholder 3"/>
          <p:cNvSpPr>
            <a:spLocks noGrp="1"/>
          </p:cNvSpPr>
          <p:nvPr>
            <p:ph sz="quarter" idx="11"/>
          </p:nvPr>
        </p:nvSpPr>
        <p:spPr>
          <a:xfrm>
            <a:off x="1" y="2456723"/>
            <a:ext cx="5856585" cy="855234"/>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8"/>
          <p:cNvSpPr>
            <a:spLocks noGrp="1"/>
          </p:cNvSpPr>
          <p:nvPr>
            <p:ph type="title"/>
          </p:nvPr>
        </p:nvSpPr>
        <p:spPr>
          <a:xfrm>
            <a:off x="51585" y="1997636"/>
            <a:ext cx="5805000" cy="530915"/>
          </a:xfrm>
          <a:prstGeom prst="rect">
            <a:avLst/>
          </a:prstGeom>
          <a:noFill/>
        </p:spPr>
        <p:txBody>
          <a:bodyPr wrap="square" anchor="b">
            <a:spAutoFit/>
          </a:bodyPr>
          <a:lstStyle>
            <a:lvl1pPr algn="l">
              <a:lnSpc>
                <a:spcPct val="95000"/>
              </a:lnSpc>
              <a:defRPr kumimoji="0" lang="en-GB" sz="3000" b="1" i="0" u="none" strike="noStrike" kern="1200" cap="none" spc="0" normalizeH="0" baseline="0" dirty="0">
                <a:ln>
                  <a:noFill/>
                </a:ln>
                <a:solidFill>
                  <a:prstClr val="black"/>
                </a:solidFill>
                <a:effectLst/>
                <a:highlight>
                  <a:srgbClr val="FFFF00"/>
                </a:highlight>
                <a:uLnTx/>
                <a:uFillTx/>
                <a:latin typeface="+mn-lt"/>
                <a:ea typeface="+mn-ea"/>
                <a:cs typeface="Times New Roman"/>
              </a:defRPr>
            </a:lvl1pPr>
          </a:lstStyle>
          <a:p>
            <a:r>
              <a:rPr lang="en-US"/>
              <a:t>Click to edit Master title style</a:t>
            </a:r>
            <a:endParaRPr lang="en-GB"/>
          </a:p>
        </p:txBody>
      </p:sp>
    </p:spTree>
    <p:extLst>
      <p:ext uri="{BB962C8B-B14F-4D97-AF65-F5344CB8AC3E}">
        <p14:creationId xmlns:p14="http://schemas.microsoft.com/office/powerpoint/2010/main" val="30441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anvas]">
    <p:spTree>
      <p:nvGrpSpPr>
        <p:cNvPr id="1" name=""/>
        <p:cNvGrpSpPr/>
        <p:nvPr/>
      </p:nvGrpSpPr>
      <p:grpSpPr>
        <a:xfrm>
          <a:off x="0" y="0"/>
          <a:ext cx="0" cy="0"/>
          <a:chOff x="0" y="0"/>
          <a:chExt cx="0" cy="0"/>
        </a:xfrm>
      </p:grpSpPr>
      <p:sp>
        <p:nvSpPr>
          <p:cNvPr id="3" name="Title 2"/>
          <p:cNvSpPr>
            <a:spLocks noGrp="1"/>
          </p:cNvSpPr>
          <p:nvPr>
            <p:ph type="title"/>
          </p:nvPr>
        </p:nvSpPr>
        <p:spPr>
          <a:xfrm>
            <a:off x="1484784" y="23292"/>
            <a:ext cx="5373502" cy="437043"/>
          </a:xfrm>
          <a:prstGeom prst="rect">
            <a:avLst/>
          </a:prstGeom>
          <a:noFill/>
        </p:spPr>
        <p:txBody>
          <a:bodyPr wrap="square" lIns="108000" anchor="b" anchorCtr="0">
            <a:spAutoFit/>
          </a:bodyPr>
          <a:lstStyle>
            <a:lvl1pPr algn="r">
              <a:lnSpc>
                <a:spcPct val="80000"/>
              </a:lnSpc>
              <a:defRPr sz="2800" b="1">
                <a:ln>
                  <a:noFill/>
                </a:ln>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484731" y="460334"/>
            <a:ext cx="5373269" cy="207749"/>
          </a:xfrm>
          <a:prstGeom prst="rect">
            <a:avLst/>
          </a:prstGeom>
          <a:noFill/>
        </p:spPr>
        <p:txBody>
          <a:bodyPr wrap="square" lIns="108000" tIns="0" rIns="0" bIns="0">
            <a:spAutoFit/>
          </a:bodyPr>
          <a:lstStyle>
            <a:lvl1pPr marL="0" indent="0" algn="r">
              <a:buNone/>
              <a:defRPr sz="1350" b="1">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1">
            <a:extLst>
              <a:ext uri="{FF2B5EF4-FFF2-40B4-BE49-F238E27FC236}">
                <a16:creationId xmlns:a16="http://schemas.microsoft.com/office/drawing/2014/main" id="{68C2B54D-9BB0-13B7-6F2F-2A5D91B0884F}"/>
              </a:ext>
            </a:extLst>
          </p:cNvPr>
          <p:cNvSpPr>
            <a:spLocks noGrp="1"/>
          </p:cNvSpPr>
          <p:nvPr>
            <p:ph type="sldNum" sz="quarter" idx="4"/>
          </p:nvPr>
        </p:nvSpPr>
        <p:spPr>
          <a:xfrm>
            <a:off x="5342334" y="9394502"/>
            <a:ext cx="1543050" cy="527050"/>
          </a:xfrm>
          <a:prstGeom prst="rect">
            <a:avLst/>
          </a:prstGeom>
        </p:spPr>
        <p:txBody>
          <a:bodyPr vert="horz" lIns="91440" tIns="45720" rIns="91440" bIns="45720" rtlCol="0" anchor="b"/>
          <a:lstStyle>
            <a:lvl1pPr algn="r">
              <a:defRPr sz="1200">
                <a:solidFill>
                  <a:schemeClr val="tx1">
                    <a:tint val="75000"/>
                  </a:schemeClr>
                </a:solidFill>
              </a:defRPr>
            </a:lvl1pPr>
          </a:lstStyle>
          <a:p>
            <a:fld id="{B73B52A0-220D-48A7-A86F-0585CECF0677}" type="slidenum">
              <a:rPr lang="en-GB" smtClean="0"/>
              <a:t>‹#›</a:t>
            </a:fld>
            <a:endParaRPr lang="en-GB"/>
          </a:p>
        </p:txBody>
      </p:sp>
    </p:spTree>
    <p:extLst>
      <p:ext uri="{BB962C8B-B14F-4D97-AF65-F5344CB8AC3E}">
        <p14:creationId xmlns:p14="http://schemas.microsoft.com/office/powerpoint/2010/main" val="2072521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nvas]">
    <p:spTree>
      <p:nvGrpSpPr>
        <p:cNvPr id="1" name=""/>
        <p:cNvGrpSpPr/>
        <p:nvPr/>
      </p:nvGrpSpPr>
      <p:grpSpPr>
        <a:xfrm>
          <a:off x="0" y="0"/>
          <a:ext cx="0" cy="0"/>
          <a:chOff x="0" y="0"/>
          <a:chExt cx="0" cy="0"/>
        </a:xfrm>
      </p:grpSpPr>
      <p:sp>
        <p:nvSpPr>
          <p:cNvPr id="3" name="Title 2"/>
          <p:cNvSpPr>
            <a:spLocks noGrp="1"/>
          </p:cNvSpPr>
          <p:nvPr>
            <p:ph type="title"/>
          </p:nvPr>
        </p:nvSpPr>
        <p:spPr>
          <a:xfrm>
            <a:off x="135002" y="104044"/>
            <a:ext cx="5437896" cy="315664"/>
          </a:xfrm>
          <a:prstGeom prst="rect">
            <a:avLst/>
          </a:prstGeom>
          <a:noFill/>
        </p:spPr>
        <p:txBody>
          <a:bodyPr wrap="square" lIns="108000" anchor="b" anchorCtr="0">
            <a:normAutofit/>
          </a:bodyPr>
          <a:lstStyle>
            <a:lvl1pPr algn="l">
              <a:lnSpc>
                <a:spcPct val="80000"/>
              </a:lnSpc>
              <a:defRPr sz="1800" b="0">
                <a:ln>
                  <a:noFill/>
                </a:ln>
                <a:solidFill>
                  <a:schemeClr val="tx1"/>
                </a:solidFill>
                <a:latin typeface="Avenir Next LT Pro" panose="020B0504020202020204" pitchFamily="34" charset="0"/>
                <a:cs typeface="Arial" panose="020B0604020202020204" pitchFamily="34" charset="0"/>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AE7758F7-BAB0-FFC4-5BA5-DC75A11134AB}"/>
              </a:ext>
            </a:extLst>
          </p:cNvPr>
          <p:cNvSpPr>
            <a:spLocks noGrp="1"/>
          </p:cNvSpPr>
          <p:nvPr>
            <p:ph type="sldNum" sz="quarter" idx="22"/>
          </p:nvPr>
        </p:nvSpPr>
        <p:spPr>
          <a:xfrm>
            <a:off x="5300663" y="9353550"/>
            <a:ext cx="1543050" cy="527050"/>
          </a:xfrm>
        </p:spPr>
        <p:txBody>
          <a:bodyPr/>
          <a:lstStyle>
            <a:lvl1pPr>
              <a:defRPr b="1">
                <a:latin typeface="Avenir Next LT Pro" panose="020B0504020202020204" pitchFamily="34" charset="0"/>
              </a:defRPr>
            </a:lvl1pPr>
          </a:lstStyle>
          <a:p>
            <a:fld id="{DFC5C1C1-948F-4F8C-9A17-988127425DB0}" type="slidenum">
              <a:rPr lang="en-GB" smtClean="0"/>
              <a:pPr/>
              <a:t>‹#›</a:t>
            </a:fld>
            <a:endParaRPr lang="en-GB"/>
          </a:p>
        </p:txBody>
      </p:sp>
    </p:spTree>
    <p:extLst>
      <p:ext uri="{BB962C8B-B14F-4D97-AF65-F5344CB8AC3E}">
        <p14:creationId xmlns:p14="http://schemas.microsoft.com/office/powerpoint/2010/main" val="1492739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anvas]">
    <p:spTree>
      <p:nvGrpSpPr>
        <p:cNvPr id="1" name=""/>
        <p:cNvGrpSpPr/>
        <p:nvPr/>
      </p:nvGrpSpPr>
      <p:grpSpPr>
        <a:xfrm>
          <a:off x="0" y="0"/>
          <a:ext cx="0" cy="0"/>
          <a:chOff x="0" y="0"/>
          <a:chExt cx="0" cy="0"/>
        </a:xfrm>
      </p:grpSpPr>
      <p:sp>
        <p:nvSpPr>
          <p:cNvPr id="3" name="Title 2"/>
          <p:cNvSpPr>
            <a:spLocks noGrp="1"/>
          </p:cNvSpPr>
          <p:nvPr>
            <p:ph type="title"/>
          </p:nvPr>
        </p:nvSpPr>
        <p:spPr>
          <a:xfrm>
            <a:off x="1340768" y="662962"/>
            <a:ext cx="5517518" cy="387798"/>
          </a:xfrm>
          <a:prstGeom prst="rect">
            <a:avLst/>
          </a:prstGeom>
          <a:noFill/>
        </p:spPr>
        <p:txBody>
          <a:bodyPr wrap="square" lIns="108000" anchor="b" anchorCtr="0">
            <a:spAutoFit/>
          </a:bodyPr>
          <a:lstStyle>
            <a:lvl1pPr algn="r">
              <a:lnSpc>
                <a:spcPct val="80000"/>
              </a:lnSpc>
              <a:defRPr sz="2400" b="1">
                <a:ln>
                  <a:noFill/>
                </a:ln>
                <a:solidFill>
                  <a:schemeClr val="tx1"/>
                </a:solidFill>
                <a:highlight>
                  <a:srgbClr val="FEF599"/>
                </a:highligh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240952" y="916714"/>
            <a:ext cx="5517279" cy="207749"/>
          </a:xfrm>
          <a:prstGeom prst="rect">
            <a:avLst/>
          </a:prstGeom>
          <a:noFill/>
        </p:spPr>
        <p:txBody>
          <a:bodyPr wrap="square" lIns="108000" tIns="0" rIns="0" bIns="0">
            <a:spAutoFit/>
          </a:bodyPr>
          <a:lstStyle>
            <a:lvl1pPr marL="0" indent="0" algn="r">
              <a:buNone/>
              <a:defRPr sz="1350" b="1">
                <a:highlight>
                  <a:srgbClr val="FEF599"/>
                </a:highlight>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21"/>
          </p:nvPr>
        </p:nvSpPr>
        <p:spPr>
          <a:xfrm>
            <a:off x="836712" y="8861991"/>
            <a:ext cx="5901641" cy="355482"/>
          </a:xfrm>
          <a:prstGeom prst="rect">
            <a:avLst/>
          </a:prstGeom>
        </p:spPr>
        <p:txBody>
          <a:bodyPr wrap="square" anchor="ctr" anchorCtr="0">
            <a:spAutoFit/>
          </a:bodyPr>
          <a:lstStyle>
            <a:lvl1pPr marL="0" inden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stStyle>
          <a:p>
            <a:pPr marL="285750" lvl="0" indent="-285750" algn="l" defTabSz="685800" rtl="0" eaLnBrk="1" latinLnBrk="0" hangingPunct="1">
              <a:lnSpc>
                <a:spcPct val="95000"/>
              </a:lnSpc>
              <a:spcBef>
                <a:spcPts val="0"/>
              </a:spcBef>
              <a:buSzPct val="160000"/>
            </a:pPr>
            <a:r>
              <a:rPr lang="en-US"/>
              <a:t>Click to edit Master text styles</a:t>
            </a:r>
          </a:p>
        </p:txBody>
      </p:sp>
      <p:sp>
        <p:nvSpPr>
          <p:cNvPr id="5" name="Content Placeholder 4">
            <a:extLst>
              <a:ext uri="{FF2B5EF4-FFF2-40B4-BE49-F238E27FC236}">
                <a16:creationId xmlns:a16="http://schemas.microsoft.com/office/drawing/2014/main" id="{AFFBCC1C-21E1-417B-92E2-441C04D152A9}"/>
              </a:ext>
            </a:extLst>
          </p:cNvPr>
          <p:cNvSpPr>
            <a:spLocks noGrp="1"/>
          </p:cNvSpPr>
          <p:nvPr>
            <p:ph sz="quarter" idx="22"/>
          </p:nvPr>
        </p:nvSpPr>
        <p:spPr>
          <a:xfrm>
            <a:off x="0" y="1455326"/>
            <a:ext cx="6858000" cy="7242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F9E0583-6844-C6AE-9C57-4315C8BB70FC}"/>
              </a:ext>
            </a:extLst>
          </p:cNvPr>
          <p:cNvSpPr>
            <a:spLocks noGrp="1"/>
          </p:cNvSpPr>
          <p:nvPr>
            <p:ph type="sldNum" sz="quarter" idx="23"/>
          </p:nvPr>
        </p:nvSpPr>
        <p:spPr>
          <a:xfrm>
            <a:off x="5148263" y="9239250"/>
            <a:ext cx="1543050" cy="527050"/>
          </a:xfrm>
        </p:spPr>
        <p:txBody>
          <a:bodyPr/>
          <a:lstStyle/>
          <a:p>
            <a:fld id="{DFC5C1C1-948F-4F8C-9A17-988127425DB0}" type="slidenum">
              <a:rPr lang="en-GB" smtClean="0"/>
              <a:t>‹#›</a:t>
            </a:fld>
            <a:endParaRPr lang="en-GB"/>
          </a:p>
        </p:txBody>
      </p:sp>
    </p:spTree>
    <p:extLst>
      <p:ext uri="{BB962C8B-B14F-4D97-AF65-F5344CB8AC3E}">
        <p14:creationId xmlns:p14="http://schemas.microsoft.com/office/powerpoint/2010/main" val="318110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11" name="Title 8"/>
          <p:cNvSpPr>
            <a:spLocks noGrp="1"/>
          </p:cNvSpPr>
          <p:nvPr userDrawn="1">
            <p:ph type="title"/>
          </p:nvPr>
        </p:nvSpPr>
        <p:spPr>
          <a:xfrm>
            <a:off x="908721" y="1947264"/>
            <a:ext cx="4589263" cy="289310"/>
          </a:xfrm>
          <a:prstGeom prst="rect">
            <a:avLst/>
          </a:prstGeom>
          <a:noFill/>
          <a:effectLst/>
        </p:spPr>
        <p:txBody>
          <a:bodyPr wrap="square" lIns="108000" anchor="b">
            <a:spAutoFit/>
          </a:bodyPr>
          <a:lstStyle>
            <a:lvl1pPr algn="l">
              <a:lnSpc>
                <a:spcPct val="80000"/>
              </a:lnSpc>
              <a:defRPr sz="1600" b="1">
                <a:ln w="6350">
                  <a:noFill/>
                </a:ln>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Content Placeholder 3"/>
          <p:cNvSpPr>
            <a:spLocks noGrp="1"/>
          </p:cNvSpPr>
          <p:nvPr userDrawn="1">
            <p:ph sz="quarter" idx="11"/>
          </p:nvPr>
        </p:nvSpPr>
        <p:spPr>
          <a:xfrm>
            <a:off x="40" y="4722719"/>
            <a:ext cx="6857960" cy="277448"/>
          </a:xfrm>
          <a:prstGeom prst="rect">
            <a:avLst/>
          </a:prstGeom>
          <a:noFill/>
          <a:effectLst/>
        </p:spPr>
        <p:txBody>
          <a:bodyPr wrap="square" lIns="108000" tIns="0" rIns="108000" bIns="0" anchor="ctr" anchorCtr="0">
            <a:spAutoFit/>
          </a:bodyPr>
          <a:lstStyle>
            <a:lvl1pPr marL="0" indent="0" algn="ctr">
              <a:lnSpc>
                <a:spcPct val="70000"/>
              </a:lnSpc>
              <a:spcBef>
                <a:spcPts val="0"/>
              </a:spcBef>
              <a:buSzPct val="160000"/>
              <a:buFont typeface="Courier New" panose="02070309020205020404" pitchFamily="49" charset="0"/>
              <a:buNone/>
              <a:defRPr sz="1350" b="1">
                <a:ln w="3175">
                  <a:noFill/>
                </a:ln>
                <a:solidFill>
                  <a:schemeClr val="tx1"/>
                </a:solidFill>
                <a:effectLst/>
                <a:latin typeface="Arial" panose="020B0604020202020204" pitchFamily="34" charset="0"/>
                <a:cs typeface="Arial" panose="020B0604020202020204" pitchFamily="34" charset="0"/>
              </a:defRPr>
            </a:lvl1pPr>
            <a:lvl2pPr marL="342900" indent="0" algn="ctr">
              <a:lnSpc>
                <a:spcPct val="70000"/>
              </a:lnSpc>
              <a:spcBef>
                <a:spcPts val="0"/>
              </a:spcBef>
              <a:buFont typeface="Arial" panose="020B0604020202020204" pitchFamily="34" charset="0"/>
              <a:buNone/>
              <a:defRPr sz="1200" b="1">
                <a:ln w="3175">
                  <a:noFill/>
                </a:ln>
                <a:solidFill>
                  <a:schemeClr val="tx1"/>
                </a:solidFill>
                <a:effectLst/>
                <a:latin typeface="Arial" panose="020B0604020202020204" pitchFamily="34" charset="0"/>
                <a:cs typeface="Arial" panose="020B0604020202020204" pitchFamily="34" charset="0"/>
              </a:defRPr>
            </a:lvl2pPr>
            <a:lvl3pPr marL="685800" indent="0" algn="ctr">
              <a:lnSpc>
                <a:spcPct val="70000"/>
              </a:lnSpc>
              <a:spcBef>
                <a:spcPts val="0"/>
              </a:spcBef>
              <a:buFont typeface="Arial" panose="020B0604020202020204" pitchFamily="34" charset="0"/>
              <a:buNone/>
              <a:defRPr sz="1050" b="1">
                <a:ln w="3175">
                  <a:solidFill>
                    <a:schemeClr val="tx1"/>
                  </a:solidFill>
                </a:ln>
                <a:solidFill>
                  <a:schemeClr val="bg1"/>
                </a:solidFill>
              </a:defRPr>
            </a:lvl3pPr>
            <a:lvl4pPr marL="10287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4pPr>
            <a:lvl5pPr marL="13716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5pPr>
          </a:lstStyle>
          <a:p>
            <a:pPr lvl="0"/>
            <a:r>
              <a:rPr lang="en-US"/>
              <a:t>Click to edit Master text styles</a:t>
            </a:r>
          </a:p>
          <a:p>
            <a:pPr lvl="1"/>
            <a:r>
              <a:rPr lang="en-US"/>
              <a:t>Second level</a:t>
            </a:r>
          </a:p>
        </p:txBody>
      </p:sp>
      <p:sp>
        <p:nvSpPr>
          <p:cNvPr id="6"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Tree>
    <p:extLst>
      <p:ext uri="{BB962C8B-B14F-4D97-AF65-F5344CB8AC3E}">
        <p14:creationId xmlns:p14="http://schemas.microsoft.com/office/powerpoint/2010/main" val="3522056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11" name="Title 8"/>
          <p:cNvSpPr>
            <a:spLocks noGrp="1"/>
          </p:cNvSpPr>
          <p:nvPr userDrawn="1">
            <p:ph type="title"/>
          </p:nvPr>
        </p:nvSpPr>
        <p:spPr>
          <a:xfrm>
            <a:off x="908721" y="1947264"/>
            <a:ext cx="4589263" cy="289310"/>
          </a:xfrm>
          <a:prstGeom prst="rect">
            <a:avLst/>
          </a:prstGeom>
          <a:noFill/>
          <a:effectLst/>
        </p:spPr>
        <p:txBody>
          <a:bodyPr wrap="square" lIns="108000" anchor="b">
            <a:spAutoFit/>
          </a:bodyPr>
          <a:lstStyle>
            <a:lvl1pPr algn="l">
              <a:lnSpc>
                <a:spcPct val="80000"/>
              </a:lnSpc>
              <a:defRPr sz="1600" b="1">
                <a:ln w="6350">
                  <a:noFill/>
                </a:ln>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Content Placeholder 3"/>
          <p:cNvSpPr>
            <a:spLocks noGrp="1"/>
          </p:cNvSpPr>
          <p:nvPr userDrawn="1">
            <p:ph sz="quarter" idx="11"/>
          </p:nvPr>
        </p:nvSpPr>
        <p:spPr>
          <a:xfrm>
            <a:off x="40" y="4722719"/>
            <a:ext cx="6857960" cy="277448"/>
          </a:xfrm>
          <a:prstGeom prst="rect">
            <a:avLst/>
          </a:prstGeom>
          <a:noFill/>
          <a:effectLst/>
        </p:spPr>
        <p:txBody>
          <a:bodyPr wrap="square" lIns="108000" tIns="0" rIns="108000" bIns="0" anchor="ctr" anchorCtr="0">
            <a:spAutoFit/>
          </a:bodyPr>
          <a:lstStyle>
            <a:lvl1pPr marL="0" indent="0" algn="ctr">
              <a:lnSpc>
                <a:spcPct val="70000"/>
              </a:lnSpc>
              <a:spcBef>
                <a:spcPts val="0"/>
              </a:spcBef>
              <a:buSzPct val="160000"/>
              <a:buFont typeface="Courier New" panose="02070309020205020404" pitchFamily="49" charset="0"/>
              <a:buNone/>
              <a:defRPr sz="1350" b="1">
                <a:ln w="3175">
                  <a:noFill/>
                </a:ln>
                <a:solidFill>
                  <a:schemeClr val="tx1"/>
                </a:solidFill>
                <a:effectLst/>
                <a:latin typeface="Arial" panose="020B0604020202020204" pitchFamily="34" charset="0"/>
                <a:cs typeface="Arial" panose="020B0604020202020204" pitchFamily="34" charset="0"/>
              </a:defRPr>
            </a:lvl1pPr>
            <a:lvl2pPr marL="342900" indent="0" algn="ctr">
              <a:lnSpc>
                <a:spcPct val="70000"/>
              </a:lnSpc>
              <a:spcBef>
                <a:spcPts val="0"/>
              </a:spcBef>
              <a:buFont typeface="Arial" panose="020B0604020202020204" pitchFamily="34" charset="0"/>
              <a:buNone/>
              <a:defRPr sz="1200" b="1">
                <a:ln w="3175">
                  <a:noFill/>
                </a:ln>
                <a:solidFill>
                  <a:schemeClr val="tx1"/>
                </a:solidFill>
                <a:effectLst/>
                <a:latin typeface="Arial" panose="020B0604020202020204" pitchFamily="34" charset="0"/>
                <a:cs typeface="Arial" panose="020B0604020202020204" pitchFamily="34" charset="0"/>
              </a:defRPr>
            </a:lvl2pPr>
            <a:lvl3pPr marL="685800" indent="0" algn="ctr">
              <a:lnSpc>
                <a:spcPct val="70000"/>
              </a:lnSpc>
              <a:spcBef>
                <a:spcPts val="0"/>
              </a:spcBef>
              <a:buFont typeface="Arial" panose="020B0604020202020204" pitchFamily="34" charset="0"/>
              <a:buNone/>
              <a:defRPr sz="1050" b="1">
                <a:ln w="3175">
                  <a:solidFill>
                    <a:schemeClr val="tx1"/>
                  </a:solidFill>
                </a:ln>
                <a:solidFill>
                  <a:schemeClr val="bg1"/>
                </a:solidFill>
              </a:defRPr>
            </a:lvl3pPr>
            <a:lvl4pPr marL="10287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4pPr>
            <a:lvl5pPr marL="13716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5pPr>
          </a:lstStyle>
          <a:p>
            <a:pPr lvl="0"/>
            <a:r>
              <a:rPr lang="en-US"/>
              <a:t>Click to edit Master text styles</a:t>
            </a:r>
          </a:p>
          <a:p>
            <a:pPr lvl="1"/>
            <a:r>
              <a:rPr lang="en-US"/>
              <a:t>Second level</a:t>
            </a:r>
          </a:p>
        </p:txBody>
      </p:sp>
      <p:sp>
        <p:nvSpPr>
          <p:cNvPr id="6"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Tree>
    <p:extLst>
      <p:ext uri="{BB962C8B-B14F-4D97-AF65-F5344CB8AC3E}">
        <p14:creationId xmlns:p14="http://schemas.microsoft.com/office/powerpoint/2010/main" val="3222769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dea]">
    <p:spTree>
      <p:nvGrpSpPr>
        <p:cNvPr id="1" name=""/>
        <p:cNvGrpSpPr/>
        <p:nvPr/>
      </p:nvGrpSpPr>
      <p:grpSpPr>
        <a:xfrm>
          <a:off x="0" y="0"/>
          <a:ext cx="0" cy="0"/>
          <a:chOff x="0" y="0"/>
          <a:chExt cx="0" cy="0"/>
        </a:xfrm>
      </p:grpSpPr>
      <p:sp>
        <p:nvSpPr>
          <p:cNvPr id="15"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
        <p:nvSpPr>
          <p:cNvPr id="5" name="Content Placeholder 3"/>
          <p:cNvSpPr>
            <a:spLocks noGrp="1"/>
          </p:cNvSpPr>
          <p:nvPr>
            <p:ph sz="quarter" idx="11"/>
          </p:nvPr>
        </p:nvSpPr>
        <p:spPr>
          <a:xfrm>
            <a:off x="1" y="2456723"/>
            <a:ext cx="5856585" cy="855234"/>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8"/>
          <p:cNvSpPr>
            <a:spLocks noGrp="1"/>
          </p:cNvSpPr>
          <p:nvPr>
            <p:ph type="title"/>
          </p:nvPr>
        </p:nvSpPr>
        <p:spPr>
          <a:xfrm>
            <a:off x="51585" y="1997636"/>
            <a:ext cx="5805000" cy="530915"/>
          </a:xfrm>
          <a:prstGeom prst="rect">
            <a:avLst/>
          </a:prstGeom>
          <a:noFill/>
        </p:spPr>
        <p:txBody>
          <a:bodyPr wrap="square" anchor="b">
            <a:spAutoFit/>
          </a:bodyPr>
          <a:lstStyle>
            <a:lvl1pPr algn="l">
              <a:lnSpc>
                <a:spcPct val="95000"/>
              </a:lnSpc>
              <a:defRPr kumimoji="0" lang="en-GB" sz="3000" b="1" i="0" u="none" strike="noStrike" kern="1200" cap="none" spc="0" normalizeH="0" baseline="0" dirty="0">
                <a:ln>
                  <a:noFill/>
                </a:ln>
                <a:solidFill>
                  <a:prstClr val="black"/>
                </a:solidFill>
                <a:effectLst/>
                <a:highlight>
                  <a:srgbClr val="FFFF00"/>
                </a:highlight>
                <a:uLnTx/>
                <a:uFillTx/>
                <a:latin typeface="+mn-lt"/>
                <a:ea typeface="+mn-ea"/>
                <a:cs typeface="Times New Roman"/>
              </a:defRPr>
            </a:lvl1pPr>
          </a:lstStyle>
          <a:p>
            <a:r>
              <a:rPr lang="en-US"/>
              <a:t>Click to edit Master title style</a:t>
            </a:r>
            <a:endParaRPr lang="en-GB"/>
          </a:p>
        </p:txBody>
      </p:sp>
    </p:spTree>
    <p:extLst>
      <p:ext uri="{BB962C8B-B14F-4D97-AF65-F5344CB8AC3E}">
        <p14:creationId xmlns:p14="http://schemas.microsoft.com/office/powerpoint/2010/main" val="12159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anvas]">
    <p:spTree>
      <p:nvGrpSpPr>
        <p:cNvPr id="1" name=""/>
        <p:cNvGrpSpPr/>
        <p:nvPr/>
      </p:nvGrpSpPr>
      <p:grpSpPr>
        <a:xfrm>
          <a:off x="0" y="0"/>
          <a:ext cx="0" cy="0"/>
          <a:chOff x="0" y="0"/>
          <a:chExt cx="0" cy="0"/>
        </a:xfrm>
      </p:grpSpPr>
      <p:sp>
        <p:nvSpPr>
          <p:cNvPr id="3" name="Title 2"/>
          <p:cNvSpPr>
            <a:spLocks noGrp="1"/>
          </p:cNvSpPr>
          <p:nvPr>
            <p:ph type="title"/>
          </p:nvPr>
        </p:nvSpPr>
        <p:spPr>
          <a:xfrm>
            <a:off x="1484784" y="23292"/>
            <a:ext cx="5373502" cy="437043"/>
          </a:xfrm>
          <a:prstGeom prst="rect">
            <a:avLst/>
          </a:prstGeom>
          <a:noFill/>
        </p:spPr>
        <p:txBody>
          <a:bodyPr wrap="square" lIns="108000" anchor="b" anchorCtr="0">
            <a:spAutoFit/>
          </a:bodyPr>
          <a:lstStyle>
            <a:lvl1pPr algn="r">
              <a:lnSpc>
                <a:spcPct val="80000"/>
              </a:lnSpc>
              <a:defRPr sz="2800" b="1">
                <a:ln>
                  <a:noFill/>
                </a:ln>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8"/>
          </p:nvPr>
        </p:nvSpPr>
        <p:spPr>
          <a:xfrm>
            <a:off x="1484731" y="460334"/>
            <a:ext cx="5373269" cy="207749"/>
          </a:xfrm>
          <a:prstGeom prst="rect">
            <a:avLst/>
          </a:prstGeom>
          <a:noFill/>
        </p:spPr>
        <p:txBody>
          <a:bodyPr wrap="square" lIns="108000" tIns="0" rIns="0" bIns="0">
            <a:spAutoFit/>
          </a:bodyPr>
          <a:lstStyle>
            <a:lvl1pPr marL="0" indent="0" algn="r">
              <a:buNone/>
              <a:defRPr sz="1350" b="1">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1">
            <a:extLst>
              <a:ext uri="{FF2B5EF4-FFF2-40B4-BE49-F238E27FC236}">
                <a16:creationId xmlns:a16="http://schemas.microsoft.com/office/drawing/2014/main" id="{68C2B54D-9BB0-13B7-6F2F-2A5D91B0884F}"/>
              </a:ext>
            </a:extLst>
          </p:cNvPr>
          <p:cNvSpPr>
            <a:spLocks noGrp="1"/>
          </p:cNvSpPr>
          <p:nvPr>
            <p:ph type="sldNum" sz="quarter" idx="4"/>
          </p:nvPr>
        </p:nvSpPr>
        <p:spPr>
          <a:xfrm>
            <a:off x="5342334" y="9394502"/>
            <a:ext cx="1543050" cy="527050"/>
          </a:xfrm>
          <a:prstGeom prst="rect">
            <a:avLst/>
          </a:prstGeom>
        </p:spPr>
        <p:txBody>
          <a:bodyPr vert="horz" lIns="91440" tIns="45720" rIns="91440" bIns="45720" rtlCol="0" anchor="b"/>
          <a:lstStyle>
            <a:lvl1pPr algn="r">
              <a:defRPr sz="1200">
                <a:solidFill>
                  <a:schemeClr val="tx1">
                    <a:tint val="75000"/>
                  </a:schemeClr>
                </a:solidFill>
              </a:defRPr>
            </a:lvl1pPr>
          </a:lstStyle>
          <a:p>
            <a:fld id="{B73B52A0-220D-48A7-A86F-0585CECF0677}" type="slidenum">
              <a:rPr lang="en-GB" smtClean="0"/>
              <a:t>‹#›</a:t>
            </a:fld>
            <a:endParaRPr lang="en-GB"/>
          </a:p>
        </p:txBody>
      </p:sp>
    </p:spTree>
    <p:extLst>
      <p:ext uri="{BB962C8B-B14F-4D97-AF65-F5344CB8AC3E}">
        <p14:creationId xmlns:p14="http://schemas.microsoft.com/office/powerpoint/2010/main" val="2490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a]">
    <p:spTree>
      <p:nvGrpSpPr>
        <p:cNvPr id="1" name=""/>
        <p:cNvGrpSpPr/>
        <p:nvPr/>
      </p:nvGrpSpPr>
      <p:grpSpPr>
        <a:xfrm>
          <a:off x="0" y="0"/>
          <a:ext cx="0" cy="0"/>
          <a:chOff x="0" y="0"/>
          <a:chExt cx="0" cy="0"/>
        </a:xfrm>
      </p:grpSpPr>
      <p:sp>
        <p:nvSpPr>
          <p:cNvPr id="15" name="Content Placeholder 3"/>
          <p:cNvSpPr>
            <a:spLocks noGrp="1"/>
          </p:cNvSpPr>
          <p:nvPr>
            <p:ph sz="quarter" idx="16"/>
          </p:nvPr>
        </p:nvSpPr>
        <p:spPr>
          <a:xfrm>
            <a:off x="764704" y="8819488"/>
            <a:ext cx="6093296" cy="263149"/>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p:txBody>
      </p:sp>
      <p:sp>
        <p:nvSpPr>
          <p:cNvPr id="5" name="Content Placeholder 3"/>
          <p:cNvSpPr>
            <a:spLocks noGrp="1"/>
          </p:cNvSpPr>
          <p:nvPr>
            <p:ph sz="quarter" idx="11"/>
          </p:nvPr>
        </p:nvSpPr>
        <p:spPr>
          <a:xfrm>
            <a:off x="1" y="2456723"/>
            <a:ext cx="5856585" cy="855234"/>
          </a:xfrm>
          <a:prstGeom prst="rect">
            <a:avLst/>
          </a:prstGeom>
          <a:noFill/>
          <a:ln w="0">
            <a:noFill/>
            <a:prstDash val="dash"/>
          </a:ln>
        </p:spPr>
        <p:txBody>
          <a:bodyPr wrap="square" lIns="144000" tIns="0" rIns="108000" bIns="0" anchor="t">
            <a:spAutoFit/>
          </a:bodyPr>
          <a:lstStyle>
            <a:lvl1pPr marL="0" indent="0" algn="l">
              <a:lnSpc>
                <a:spcPct val="95000"/>
              </a:lnSpc>
              <a:spcBef>
                <a:spcPts val="0"/>
              </a:spcBef>
              <a:buSzPct val="160000"/>
              <a:buFont typeface="Courier New" panose="02070309020205020404" pitchFamily="49" charset="0"/>
              <a:buNone/>
              <a:defRPr kumimoji="0" lang="en-US" sz="1800" b="1" i="0" u="none" strike="noStrike" kern="1200" cap="none" spc="0" normalizeH="0" baseline="0" dirty="0" smtClean="0">
                <a:ln>
                  <a:noFill/>
                </a:ln>
                <a:solidFill>
                  <a:prstClr val="black"/>
                </a:solidFill>
                <a:effectLst/>
                <a:highlight>
                  <a:srgbClr val="FFFF00"/>
                </a:highlight>
                <a:uLnTx/>
                <a:uFillTx/>
                <a:latin typeface="+mn-lt"/>
                <a:ea typeface="+mn-ea"/>
                <a:cs typeface="Times New Roman"/>
              </a:defRPr>
            </a:lvl1pPr>
            <a:lvl2pPr marL="342900" indent="0" algn="l">
              <a:lnSpc>
                <a:spcPct val="95000"/>
              </a:lnSpc>
              <a:spcBef>
                <a:spcPts val="0"/>
              </a:spcBef>
              <a:buFont typeface="Arial" panose="020B0604020202020204" pitchFamily="34" charset="0"/>
              <a:buNone/>
              <a:defRPr lang="en-US" sz="1200" b="1" kern="1200" dirty="0" smtClean="0">
                <a:ln w="3175">
                  <a:noFill/>
                </a:ln>
                <a:solidFill>
                  <a:schemeClr val="tx1">
                    <a:alpha val="90000"/>
                  </a:schemeClr>
                </a:solidFill>
                <a:effectLst>
                  <a:glow rad="127000">
                    <a:srgbClr val="FFFF00"/>
                  </a:glow>
                </a:effectLst>
                <a:latin typeface="+mn-lt"/>
                <a:ea typeface="+mn-ea"/>
                <a:cs typeface="+mn-cs"/>
              </a:defRPr>
            </a:lvl2pPr>
            <a:lvl3pPr marL="685800" indent="0" algn="l">
              <a:lnSpc>
                <a:spcPct val="95000"/>
              </a:lnSpc>
              <a:spcBef>
                <a:spcPts val="0"/>
              </a:spcBef>
              <a:buFont typeface="Arial" panose="020B0604020202020204" pitchFamily="34" charset="0"/>
              <a:buNone/>
              <a:defRPr sz="1050" b="1">
                <a:ln w="3175">
                  <a:noFill/>
                </a:ln>
                <a:solidFill>
                  <a:schemeClr val="tx1">
                    <a:alpha val="90000"/>
                  </a:schemeClr>
                </a:solidFill>
                <a:effectLst>
                  <a:glow rad="127000">
                    <a:srgbClr val="FFFF00"/>
                  </a:glow>
                </a:effectLst>
              </a:defRPr>
            </a:lvl3pPr>
            <a:lvl4pPr marL="10287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4pPr>
            <a:lvl5pPr marL="1371600" indent="0" algn="l">
              <a:lnSpc>
                <a:spcPct val="95000"/>
              </a:lnSpc>
              <a:spcBef>
                <a:spcPts val="0"/>
              </a:spcBef>
              <a:buFont typeface="Arial" panose="020B0604020202020204" pitchFamily="34" charset="0"/>
              <a:buNone/>
              <a:defRPr sz="900" b="1">
                <a:ln w="3175">
                  <a:noFill/>
                </a:ln>
                <a:solidFill>
                  <a:schemeClr val="tx1">
                    <a:alpha val="90000"/>
                  </a:schemeClr>
                </a:solidFill>
                <a:effectLst>
                  <a:glow rad="127000">
                    <a:srgbClr val="FFFF00"/>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8"/>
          <p:cNvSpPr>
            <a:spLocks noGrp="1"/>
          </p:cNvSpPr>
          <p:nvPr>
            <p:ph type="title"/>
          </p:nvPr>
        </p:nvSpPr>
        <p:spPr>
          <a:xfrm>
            <a:off x="51585" y="1997636"/>
            <a:ext cx="5805000" cy="530915"/>
          </a:xfrm>
          <a:prstGeom prst="rect">
            <a:avLst/>
          </a:prstGeom>
          <a:noFill/>
        </p:spPr>
        <p:txBody>
          <a:bodyPr wrap="square" anchor="b">
            <a:spAutoFit/>
          </a:bodyPr>
          <a:lstStyle>
            <a:lvl1pPr algn="l">
              <a:lnSpc>
                <a:spcPct val="95000"/>
              </a:lnSpc>
              <a:defRPr kumimoji="0" lang="en-GB" sz="3000" b="1" i="0" u="none" strike="noStrike" kern="1200" cap="none" spc="0" normalizeH="0" baseline="0" dirty="0">
                <a:ln>
                  <a:noFill/>
                </a:ln>
                <a:solidFill>
                  <a:prstClr val="black"/>
                </a:solidFill>
                <a:effectLst/>
                <a:highlight>
                  <a:srgbClr val="FFFF00"/>
                </a:highlight>
                <a:uLnTx/>
                <a:uFillTx/>
                <a:latin typeface="+mn-lt"/>
                <a:ea typeface="+mn-ea"/>
                <a:cs typeface="Times New Roman"/>
              </a:defRPr>
            </a:lvl1pPr>
          </a:lstStyle>
          <a:p>
            <a:r>
              <a:rPr lang="en-US"/>
              <a:t>Click to edit Master title style</a:t>
            </a:r>
            <a:endParaRPr lang="en-GB"/>
          </a:p>
        </p:txBody>
      </p:sp>
    </p:spTree>
    <p:extLst>
      <p:ext uri="{BB962C8B-B14F-4D97-AF65-F5344CB8AC3E}">
        <p14:creationId xmlns:p14="http://schemas.microsoft.com/office/powerpoint/2010/main" val="42423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575745996"/>
              </p:ext>
            </p:extLst>
          </p:nvPr>
        </p:nvGraphicFramePr>
        <p:xfrm>
          <a:off x="1" y="0"/>
          <a:ext cx="6857999" cy="10029123"/>
        </p:xfrm>
        <a:graphic>
          <a:graphicData uri="http://schemas.openxmlformats.org/drawingml/2006/table">
            <a:tbl>
              <a:tblPr firstRow="1" bandRow="1">
                <a:tableStyleId>{2D5ABB26-0587-4C30-8999-92F81FD0307C}</a:tableStyleId>
              </a:tblPr>
              <a:tblGrid>
                <a:gridCol w="784555">
                  <a:extLst>
                    <a:ext uri="{9D8B030D-6E8A-4147-A177-3AD203B41FA5}">
                      <a16:colId xmlns:a16="http://schemas.microsoft.com/office/drawing/2014/main" val="20000"/>
                    </a:ext>
                  </a:extLst>
                </a:gridCol>
                <a:gridCol w="867635">
                  <a:extLst>
                    <a:ext uri="{9D8B030D-6E8A-4147-A177-3AD203B41FA5}">
                      <a16:colId xmlns:a16="http://schemas.microsoft.com/office/drawing/2014/main" val="20001"/>
                    </a:ext>
                  </a:extLst>
                </a:gridCol>
                <a:gridCol w="867635">
                  <a:extLst>
                    <a:ext uri="{9D8B030D-6E8A-4147-A177-3AD203B41FA5}">
                      <a16:colId xmlns:a16="http://schemas.microsoft.com/office/drawing/2014/main" val="20002"/>
                    </a:ext>
                  </a:extLst>
                </a:gridCol>
                <a:gridCol w="867635">
                  <a:extLst>
                    <a:ext uri="{9D8B030D-6E8A-4147-A177-3AD203B41FA5}">
                      <a16:colId xmlns:a16="http://schemas.microsoft.com/office/drawing/2014/main" val="20003"/>
                    </a:ext>
                  </a:extLst>
                </a:gridCol>
                <a:gridCol w="867635">
                  <a:extLst>
                    <a:ext uri="{9D8B030D-6E8A-4147-A177-3AD203B41FA5}">
                      <a16:colId xmlns:a16="http://schemas.microsoft.com/office/drawing/2014/main" val="20004"/>
                    </a:ext>
                  </a:extLst>
                </a:gridCol>
                <a:gridCol w="867635">
                  <a:extLst>
                    <a:ext uri="{9D8B030D-6E8A-4147-A177-3AD203B41FA5}">
                      <a16:colId xmlns:a16="http://schemas.microsoft.com/office/drawing/2014/main" val="20005"/>
                    </a:ext>
                  </a:extLst>
                </a:gridCol>
                <a:gridCol w="844553">
                  <a:extLst>
                    <a:ext uri="{9D8B030D-6E8A-4147-A177-3AD203B41FA5}">
                      <a16:colId xmlns:a16="http://schemas.microsoft.com/office/drawing/2014/main" val="20006"/>
                    </a:ext>
                  </a:extLst>
                </a:gridCol>
                <a:gridCol w="890716">
                  <a:extLst>
                    <a:ext uri="{9D8B030D-6E8A-4147-A177-3AD203B41FA5}">
                      <a16:colId xmlns:a16="http://schemas.microsoft.com/office/drawing/2014/main" val="20007"/>
                    </a:ext>
                  </a:extLst>
                </a:gridCol>
              </a:tblGrid>
              <a:tr h="1235206">
                <a:tc rowSpan="2">
                  <a:txBody>
                    <a:bodyPr/>
                    <a:lstStyle/>
                    <a:p>
                      <a:pPr algn="ctr"/>
                      <a:endParaRPr lang="en-GB" sz="2300" b="1" spc="-150">
                        <a:ln>
                          <a:solidFill>
                            <a:schemeClr val="tx1"/>
                          </a:solidFill>
                        </a:ln>
                        <a:solidFill>
                          <a:schemeClr val="tx2">
                            <a:lumMod val="60000"/>
                            <a:lumOff val="40000"/>
                          </a:schemeClr>
                        </a:solidFill>
                        <a:effectLst>
                          <a:glow rad="63500">
                            <a:schemeClr val="bg1">
                              <a:alpha val="40000"/>
                            </a:schemeClr>
                          </a:glow>
                        </a:effectLst>
                        <a:latin typeface="+mj-lt"/>
                        <a:cs typeface="Aharoni" pitchFamily="2" charset="-79"/>
                      </a:endParaRPr>
                    </a:p>
                  </a:txBody>
                  <a:tcPr marL="27000" marR="27000" marT="0" marB="0" anchor="ctr">
                    <a:lnR w="12700" cap="flat" cmpd="sng" algn="ctr">
                      <a:noFill/>
                      <a:prstDash val="dash"/>
                      <a:round/>
                      <a:headEnd type="none" w="med" len="med"/>
                      <a:tailEnd type="none" w="med" len="med"/>
                    </a:lnR>
                    <a:lnB w="12700" cap="flat" cmpd="sng" algn="ctr">
                      <a:noFill/>
                      <a:prstDash val="dash"/>
                      <a:round/>
                      <a:headEnd type="none" w="med" len="med"/>
                      <a:tailEnd type="none" w="med" len="med"/>
                    </a:lnB>
                    <a:noFill/>
                  </a:tcPr>
                </a:tc>
                <a:tc>
                  <a:txBody>
                    <a:bodyPr/>
                    <a:lstStyle/>
                    <a:p>
                      <a:pPr algn="ctr">
                        <a:lnSpc>
                          <a:spcPts val="2000"/>
                        </a:lnSpc>
                      </a:pPr>
                      <a:r>
                        <a:rPr lang="en-GB" sz="2700" b="1" spc="-150">
                          <a:ln>
                            <a:noFill/>
                          </a:ln>
                          <a:solidFill>
                            <a:schemeClr val="tx1"/>
                          </a:solidFill>
                          <a:effectLst>
                            <a:glow rad="127000">
                              <a:schemeClr val="bg1">
                                <a:alpha val="80000"/>
                              </a:schemeClr>
                            </a:glow>
                          </a:effectLst>
                          <a:latin typeface="+mn-lt"/>
                          <a:cs typeface="Aharoni" pitchFamily="2" charset="-79"/>
                        </a:rPr>
                        <a:t>IS</a:t>
                      </a:r>
                      <a:r>
                        <a:rPr lang="en-GB" sz="3900" b="1" spc="-150">
                          <a:ln>
                            <a:noFill/>
                          </a:ln>
                          <a:solidFill>
                            <a:schemeClr val="tx1"/>
                          </a:solidFill>
                          <a:effectLst>
                            <a:glow rad="127000">
                              <a:schemeClr val="bg1">
                                <a:alpha val="80000"/>
                              </a:schemeClr>
                            </a:glow>
                          </a:effectLst>
                          <a:latin typeface="+mn-lt"/>
                          <a:cs typeface="Aharoni" pitchFamily="2" charset="-79"/>
                        </a:rPr>
                        <a:t>?</a:t>
                      </a:r>
                      <a:r>
                        <a:rPr lang="en-GB" sz="2700" b="1" spc="-150" baseline="0">
                          <a:ln>
                            <a:noFill/>
                          </a:ln>
                          <a:solidFill>
                            <a:schemeClr val="tx1"/>
                          </a:solidFill>
                          <a:effectLst>
                            <a:glow rad="127000">
                              <a:schemeClr val="bg1">
                                <a:alpha val="80000"/>
                              </a:schemeClr>
                            </a:glow>
                          </a:effectLst>
                          <a:latin typeface="+mn-lt"/>
                          <a:cs typeface="Aharoni" pitchFamily="2" charset="-79"/>
                        </a:rPr>
                        <a:t> ARE?  </a:t>
                      </a:r>
                    </a:p>
                    <a:p>
                      <a:pPr algn="ctr">
                        <a:lnSpc>
                          <a:spcPts val="2000"/>
                        </a:lnSpc>
                      </a:pPr>
                      <a:r>
                        <a:rPr lang="en-GB" sz="2700" b="1" spc="-150">
                          <a:ln>
                            <a:noFill/>
                          </a:ln>
                          <a:solidFill>
                            <a:schemeClr val="tx1"/>
                          </a:solidFill>
                          <a:effectLst>
                            <a:glow rad="127000">
                              <a:schemeClr val="bg1">
                                <a:alpha val="80000"/>
                              </a:schemeClr>
                            </a:glow>
                          </a:effectLst>
                          <a:latin typeface="+mn-lt"/>
                          <a:cs typeface="Aharoni" pitchFamily="2" charset="-79"/>
                        </a:rPr>
                        <a:t>DOES</a:t>
                      </a:r>
                      <a:r>
                        <a:rPr lang="en-GB" sz="3900" b="1" spc="-150">
                          <a:ln>
                            <a:noFill/>
                          </a:ln>
                          <a:solidFill>
                            <a:schemeClr val="tx1"/>
                          </a:solidFill>
                          <a:effectLst>
                            <a:glow rad="127000">
                              <a:schemeClr val="bg1">
                                <a:alpha val="80000"/>
                              </a:schemeClr>
                            </a:glow>
                          </a:effectLst>
                          <a:latin typeface="+mn-lt"/>
                          <a:cs typeface="Aharoni" pitchFamily="2" charset="-79"/>
                        </a:rPr>
                        <a:t>?</a:t>
                      </a:r>
                      <a:endParaRPr lang="en-GB" sz="2700" b="1" spc="-15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noFill/>
                  </a:tcPr>
                </a:tc>
                <a:tc>
                  <a:txBody>
                    <a:bodyPr/>
                    <a:lstStyle/>
                    <a:p>
                      <a:pPr algn="ctr">
                        <a:lnSpc>
                          <a:spcPts val="2000"/>
                        </a:lnSpc>
                      </a:pPr>
                      <a:r>
                        <a:rPr lang="en-GB" sz="2700" b="1" spc="-150">
                          <a:ln>
                            <a:noFill/>
                          </a:ln>
                          <a:solidFill>
                            <a:schemeClr val="tx1"/>
                          </a:solidFill>
                          <a:effectLst>
                            <a:glow rad="127000">
                              <a:schemeClr val="bg1">
                                <a:alpha val="80000"/>
                              </a:schemeClr>
                            </a:glow>
                          </a:effectLst>
                          <a:latin typeface="+mn-lt"/>
                          <a:cs typeface="Aharoni" pitchFamily="2" charset="-79"/>
                        </a:rPr>
                        <a:t>HAS</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700" b="1" spc="-150">
                          <a:ln>
                            <a:noFill/>
                          </a:ln>
                          <a:solidFill>
                            <a:schemeClr val="tx1"/>
                          </a:solidFill>
                          <a:effectLst>
                            <a:glow rad="127000">
                              <a:schemeClr val="bg1">
                                <a:alpha val="80000"/>
                              </a:schemeClr>
                            </a:glow>
                          </a:effectLst>
                          <a:latin typeface="+mn-lt"/>
                          <a:cs typeface="Aharoni" pitchFamily="2" charset="-79"/>
                        </a:rPr>
                        <a:t> DID</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700" b="1" spc="-150">
                          <a:ln>
                            <a:noFill/>
                          </a:ln>
                          <a:solidFill>
                            <a:schemeClr val="tx1"/>
                          </a:solidFill>
                          <a:effectLst>
                            <a:glow rad="127000">
                              <a:schemeClr val="bg1">
                                <a:alpha val="80000"/>
                              </a:schemeClr>
                            </a:glow>
                          </a:effectLst>
                          <a:latin typeface="+mn-lt"/>
                          <a:cs typeface="Aharoni" pitchFamily="2" charset="-79"/>
                        </a:rPr>
                        <a:t>  WAS</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700" b="1" spc="-15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noFill/>
                  </a:tcPr>
                </a:tc>
                <a:tc>
                  <a:txBody>
                    <a:bodyPr/>
                    <a:lstStyle/>
                    <a:p>
                      <a:pPr algn="ctr"/>
                      <a:r>
                        <a:rPr lang="en-GB" sz="2900" b="1" spc="-150">
                          <a:ln>
                            <a:noFill/>
                          </a:ln>
                          <a:solidFill>
                            <a:schemeClr val="tx1"/>
                          </a:solidFill>
                          <a:effectLst>
                            <a:glow rad="127000">
                              <a:schemeClr val="bg1">
                                <a:alpha val="80000"/>
                              </a:schemeClr>
                            </a:glow>
                          </a:effectLst>
                          <a:latin typeface="+mn-lt"/>
                          <a:cs typeface="Aharoni" pitchFamily="2" charset="-79"/>
                        </a:rPr>
                        <a:t>CAN</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noFill/>
                  </a:tcPr>
                </a:tc>
                <a:tc>
                  <a:txBody>
                    <a:bodyPr/>
                    <a:lstStyle/>
                    <a:p>
                      <a:pPr algn="ctr"/>
                      <a:r>
                        <a:rPr lang="en-GB" sz="2900" b="1" spc="-150">
                          <a:ln>
                            <a:noFill/>
                          </a:ln>
                          <a:solidFill>
                            <a:schemeClr val="tx1"/>
                          </a:solidFill>
                          <a:effectLst>
                            <a:glow rad="127000">
                              <a:schemeClr val="bg1">
                                <a:alpha val="80000"/>
                              </a:schemeClr>
                            </a:glow>
                          </a:effectLst>
                          <a:latin typeface="+mn-lt"/>
                          <a:cs typeface="Aharoni" pitchFamily="2" charset="-79"/>
                        </a:rPr>
                        <a:t>SHOULD</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noFill/>
                  </a:tcPr>
                </a:tc>
                <a:tc>
                  <a:txBody>
                    <a:bodyPr/>
                    <a:lstStyle/>
                    <a:p>
                      <a:pPr algn="ctr">
                        <a:lnSpc>
                          <a:spcPts val="2000"/>
                        </a:lnSpc>
                        <a:spcBef>
                          <a:spcPts val="0"/>
                        </a:spcBef>
                      </a:pPr>
                      <a:r>
                        <a:rPr lang="en-GB" sz="2900" b="1" spc="-150">
                          <a:ln>
                            <a:noFill/>
                          </a:ln>
                          <a:solidFill>
                            <a:schemeClr val="tx1"/>
                          </a:solidFill>
                          <a:effectLst>
                            <a:glow rad="127000">
                              <a:schemeClr val="bg1">
                                <a:alpha val="80000"/>
                              </a:schemeClr>
                            </a:glow>
                          </a:effectLst>
                          <a:latin typeface="+mn-lt"/>
                          <a:cs typeface="Aharoni" pitchFamily="2" charset="-79"/>
                        </a:rPr>
                        <a:t>WOULD</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900" b="1" spc="-150" baseline="0">
                          <a:ln>
                            <a:noFill/>
                          </a:ln>
                          <a:solidFill>
                            <a:schemeClr val="tx1"/>
                          </a:solidFill>
                          <a:effectLst>
                            <a:glow rad="127000">
                              <a:schemeClr val="bg1">
                                <a:alpha val="80000"/>
                              </a:schemeClr>
                            </a:glow>
                          </a:effectLst>
                          <a:latin typeface="+mn-lt"/>
                          <a:cs typeface="Aharoni" pitchFamily="2" charset="-79"/>
                        </a:rPr>
                        <a:t> </a:t>
                      </a:r>
                      <a:r>
                        <a:rPr lang="en-GB" sz="2900" b="1" spc="-150">
                          <a:ln>
                            <a:noFill/>
                          </a:ln>
                          <a:solidFill>
                            <a:schemeClr val="tx1"/>
                          </a:solidFill>
                          <a:effectLst>
                            <a:glow rad="127000">
                              <a:schemeClr val="bg1">
                                <a:alpha val="80000"/>
                              </a:schemeClr>
                            </a:glow>
                          </a:effectLst>
                          <a:latin typeface="+mn-lt"/>
                          <a:cs typeface="Aharoni" pitchFamily="2" charset="-79"/>
                        </a:rPr>
                        <a:t>COULD</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noFill/>
                  </a:tcPr>
                </a:tc>
                <a:tc>
                  <a:txBody>
                    <a:bodyPr/>
                    <a:lstStyle/>
                    <a:p>
                      <a:pPr algn="ctr"/>
                      <a:r>
                        <a:rPr lang="en-GB" sz="2900" b="1" spc="-150">
                          <a:ln>
                            <a:noFill/>
                          </a:ln>
                          <a:solidFill>
                            <a:schemeClr val="tx1"/>
                          </a:solidFill>
                          <a:effectLst>
                            <a:glow rad="127000">
                              <a:schemeClr val="bg1">
                                <a:alpha val="80000"/>
                              </a:schemeClr>
                            </a:glow>
                          </a:effectLst>
                          <a:latin typeface="+mn-lt"/>
                          <a:cs typeface="Aharoni" pitchFamily="2" charset="-79"/>
                        </a:rPr>
                        <a:t>WILL</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L w="12700" cap="flat" cmpd="sng" algn="ctr">
                      <a:noFill/>
                      <a:prstDash val="dash"/>
                      <a:round/>
                      <a:headEnd type="none" w="med" len="med"/>
                      <a:tailEnd type="none" w="med" len="med"/>
                    </a:lnL>
                    <a:lnB w="12700" cap="flat" cmpd="sng" algn="ctr">
                      <a:noFill/>
                      <a:prstDash val="dash"/>
                      <a:round/>
                      <a:headEnd type="none" w="med" len="med"/>
                      <a:tailEnd type="none" w="med" len="med"/>
                    </a:lnB>
                    <a:noFill/>
                  </a:tcPr>
                </a:tc>
                <a:tc>
                  <a:txBody>
                    <a:bodyPr/>
                    <a:lstStyle/>
                    <a:p>
                      <a:pPr algn="ctr"/>
                      <a:r>
                        <a:rPr lang="en-GB" sz="2900" b="1" spc="-150">
                          <a:ln>
                            <a:noFill/>
                          </a:ln>
                          <a:solidFill>
                            <a:schemeClr val="tx1"/>
                          </a:solidFill>
                          <a:effectLst>
                            <a:glow rad="127000">
                              <a:schemeClr val="bg1">
                                <a:alpha val="80000"/>
                              </a:schemeClr>
                            </a:glow>
                          </a:effectLst>
                          <a:latin typeface="+mn-lt"/>
                          <a:cs typeface="Aharoni" pitchFamily="2" charset="-79"/>
                        </a:rPr>
                        <a:t>MIGHT</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900" b="1" spc="-150">
                          <a:ln>
                            <a:noFill/>
                          </a:ln>
                          <a:solidFill>
                            <a:schemeClr val="tx1"/>
                          </a:solidFill>
                          <a:effectLst>
                            <a:glow rad="127000">
                              <a:schemeClr val="bg1">
                                <a:alpha val="80000"/>
                              </a:schemeClr>
                            </a:glow>
                          </a:effectLst>
                          <a:latin typeface="+mn-lt"/>
                          <a:cs typeface="Aharoni" pitchFamily="2" charset="-79"/>
                        </a:rPr>
                        <a:t> </a:t>
                      </a:r>
                      <a:endParaRPr lang="en-GB" sz="1700">
                        <a:ln>
                          <a:noFill/>
                        </a:ln>
                        <a:solidFill>
                          <a:schemeClr val="tx1"/>
                        </a:solidFill>
                        <a:effectLst>
                          <a:glow rad="127000">
                            <a:schemeClr val="bg1">
                              <a:alpha val="80000"/>
                            </a:schemeClr>
                          </a:glow>
                        </a:effectLst>
                        <a:latin typeface="+mn-lt"/>
                        <a:cs typeface="Aharoni" pitchFamily="2" charset="-79"/>
                      </a:endParaRPr>
                    </a:p>
                  </a:txBody>
                  <a:tcPr marL="27000" marR="27000" marT="0" marB="0" anchor="b">
                    <a:lnB w="12700" cap="flat" cmpd="sng" algn="ctr">
                      <a:noFill/>
                      <a:prstDash val="dash"/>
                      <a:round/>
                      <a:headEnd type="none" w="med" len="med"/>
                      <a:tailEnd type="none" w="med" len="med"/>
                    </a:lnB>
                    <a:noFill/>
                  </a:tcPr>
                </a:tc>
                <a:extLst>
                  <a:ext uri="{0D108BD9-81ED-4DB2-BD59-A6C34878D82A}">
                    <a16:rowId xmlns:a16="http://schemas.microsoft.com/office/drawing/2014/main" val="10000"/>
                  </a:ext>
                </a:extLst>
              </a:tr>
              <a:tr h="395034">
                <a:tc vMerge="1">
                  <a:txBody>
                    <a:bodyPr/>
                    <a:lstStyle/>
                    <a:p>
                      <a:endParaRPr lang="en-GB"/>
                    </a:p>
                  </a:txBody>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PRESENT</a:t>
                      </a:r>
                    </a:p>
                  </a:txBody>
                  <a:tcPr marL="27000" marR="27000" marT="0" marB="0">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PAST</a:t>
                      </a:r>
                    </a:p>
                  </a:txBody>
                  <a:tcPr marL="27000" marR="27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POSSIBILITY</a:t>
                      </a:r>
                    </a:p>
                  </a:txBody>
                  <a:tcPr marL="27000" marR="27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OPINION</a:t>
                      </a:r>
                    </a:p>
                  </a:txBody>
                  <a:tcPr marL="27000" marR="27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PROBABILITY</a:t>
                      </a:r>
                    </a:p>
                  </a:txBody>
                  <a:tcPr marL="27000" marR="27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PREDICTION</a:t>
                      </a:r>
                    </a:p>
                  </a:txBody>
                  <a:tcPr marL="27000" marR="27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lang="en-GB" sz="1700">
                          <a:ln>
                            <a:noFill/>
                          </a:ln>
                          <a:solidFill>
                            <a:schemeClr val="tx1"/>
                          </a:solidFill>
                          <a:effectLst>
                            <a:glow rad="127000">
                              <a:schemeClr val="bg1">
                                <a:alpha val="80000"/>
                              </a:schemeClr>
                            </a:glow>
                          </a:effectLst>
                          <a:latin typeface="+mn-lt"/>
                          <a:cs typeface="Aharoni" pitchFamily="2" charset="-79"/>
                        </a:rPr>
                        <a:t>IMAGINATION</a:t>
                      </a:r>
                    </a:p>
                  </a:txBody>
                  <a:tcPr marL="27000" marR="27000" marT="0" marB="0">
                    <a:lnL w="12700" cap="flat" cmpd="sng" algn="ctr">
                      <a:solidFill>
                        <a:schemeClr val="bg1">
                          <a:lumMod val="65000"/>
                        </a:schemeClr>
                      </a:solidFill>
                      <a:prstDash val="dash"/>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extLst>
                  <a:ext uri="{0D108BD9-81ED-4DB2-BD59-A6C34878D82A}">
                    <a16:rowId xmlns:a16="http://schemas.microsoft.com/office/drawing/2014/main" val="10001"/>
                  </a:ext>
                </a:extLst>
              </a:tr>
              <a:tr h="1182251">
                <a:tc>
                  <a:txBody>
                    <a:bodyPr/>
                    <a:lstStyle/>
                    <a:p>
                      <a:pPr algn="r">
                        <a:lnSpc>
                          <a:spcPts val="1600"/>
                        </a:lnSpc>
                      </a:pPr>
                      <a:r>
                        <a:rPr lang="en-GB" sz="2900" b="1" spc="-150">
                          <a:ln>
                            <a:noFill/>
                          </a:ln>
                          <a:solidFill>
                            <a:schemeClr val="tx1"/>
                          </a:solidFill>
                          <a:effectLst>
                            <a:glow rad="127000">
                              <a:schemeClr val="bg1">
                                <a:alpha val="80000"/>
                              </a:schemeClr>
                            </a:glow>
                          </a:effectLst>
                          <a:latin typeface="+mn-lt"/>
                          <a:cs typeface="Aharoni" pitchFamily="2" charset="-79"/>
                        </a:rPr>
                        <a:t>WHAT</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p>
                      <a:pPr algn="r">
                        <a:lnSpc>
                          <a:spcPts val="1600"/>
                        </a:lnSpc>
                      </a:pPr>
                      <a:r>
                        <a:rPr lang="en-GB" sz="2100">
                          <a:ln>
                            <a:noFill/>
                          </a:ln>
                          <a:solidFill>
                            <a:schemeClr val="tx1"/>
                          </a:solidFill>
                          <a:effectLst>
                            <a:glow rad="127000">
                              <a:schemeClr val="bg1">
                                <a:alpha val="80000"/>
                              </a:schemeClr>
                            </a:glow>
                          </a:effectLst>
                          <a:latin typeface="+mn-lt"/>
                          <a:cs typeface="Aharoni" pitchFamily="2" charset="-79"/>
                        </a:rPr>
                        <a:t>EVENT</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2"/>
                  </a:ext>
                </a:extLst>
              </a:tr>
              <a:tr h="1182251">
                <a:tc>
                  <a:txBody>
                    <a:bodyPr/>
                    <a:lstStyle/>
                    <a:p>
                      <a:pPr algn="r">
                        <a:lnSpc>
                          <a:spcPts val="1600"/>
                        </a:lnSpc>
                      </a:pPr>
                      <a:r>
                        <a:rPr lang="en-GB" sz="2900" b="1" spc="-150">
                          <a:ln>
                            <a:noFill/>
                          </a:ln>
                          <a:solidFill>
                            <a:schemeClr val="tx1"/>
                          </a:solidFill>
                          <a:effectLst>
                            <a:glow rad="127000">
                              <a:schemeClr val="bg1">
                                <a:alpha val="80000"/>
                              </a:schemeClr>
                            </a:glow>
                          </a:effectLst>
                          <a:latin typeface="+mn-lt"/>
                          <a:cs typeface="Aharoni" pitchFamily="2" charset="-79"/>
                        </a:rPr>
                        <a:t>WHERE</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100" spc="-150">
                          <a:ln>
                            <a:noFill/>
                          </a:ln>
                          <a:solidFill>
                            <a:schemeClr val="tx1"/>
                          </a:solidFill>
                          <a:effectLst>
                            <a:glow rad="127000">
                              <a:schemeClr val="bg1">
                                <a:alpha val="80000"/>
                              </a:schemeClr>
                            </a:glow>
                          </a:effectLst>
                          <a:latin typeface="+mn-lt"/>
                          <a:cs typeface="Aharoni" pitchFamily="2" charset="-79"/>
                        </a:rPr>
                        <a:t> </a:t>
                      </a:r>
                    </a:p>
                    <a:p>
                      <a:pPr algn="r">
                        <a:lnSpc>
                          <a:spcPts val="1600"/>
                        </a:lnSpc>
                      </a:pPr>
                      <a:r>
                        <a:rPr lang="en-GB" sz="2100">
                          <a:ln>
                            <a:noFill/>
                          </a:ln>
                          <a:solidFill>
                            <a:schemeClr val="tx1"/>
                          </a:solidFill>
                          <a:effectLst>
                            <a:glow rad="127000">
                              <a:schemeClr val="bg1">
                                <a:alpha val="80000"/>
                              </a:schemeClr>
                            </a:glow>
                          </a:effectLst>
                          <a:latin typeface="+mn-lt"/>
                          <a:cs typeface="Aharoni" pitchFamily="2" charset="-79"/>
                        </a:rPr>
                        <a:t>PLACE</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3"/>
                  </a:ext>
                </a:extLst>
              </a:tr>
              <a:tr h="1182251">
                <a:tc>
                  <a:txBody>
                    <a:bodyPr/>
                    <a:lstStyle/>
                    <a:p>
                      <a:pPr algn="r">
                        <a:lnSpc>
                          <a:spcPts val="1600"/>
                        </a:lnSpc>
                      </a:pPr>
                      <a:r>
                        <a:rPr lang="en-GB" sz="2900" b="1" spc="-150">
                          <a:ln>
                            <a:noFill/>
                          </a:ln>
                          <a:solidFill>
                            <a:schemeClr val="tx1"/>
                          </a:solidFill>
                          <a:effectLst>
                            <a:glow rad="127000">
                              <a:schemeClr val="bg1">
                                <a:alpha val="80000"/>
                              </a:schemeClr>
                            </a:glow>
                          </a:effectLst>
                          <a:latin typeface="+mn-lt"/>
                          <a:cs typeface="Aharoni" pitchFamily="2" charset="-79"/>
                        </a:rPr>
                        <a:t>WHEN</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900" spc="-150">
                          <a:ln>
                            <a:noFill/>
                          </a:ln>
                          <a:solidFill>
                            <a:schemeClr val="tx1"/>
                          </a:solidFill>
                          <a:effectLst>
                            <a:glow rad="127000">
                              <a:schemeClr val="bg1">
                                <a:alpha val="80000"/>
                              </a:schemeClr>
                            </a:glow>
                          </a:effectLst>
                          <a:latin typeface="+mn-lt"/>
                          <a:cs typeface="Aharoni" pitchFamily="2" charset="-79"/>
                        </a:rPr>
                        <a:t> </a:t>
                      </a:r>
                    </a:p>
                    <a:p>
                      <a:pPr algn="r">
                        <a:lnSpc>
                          <a:spcPts val="1600"/>
                        </a:lnSpc>
                      </a:pPr>
                      <a:r>
                        <a:rPr lang="en-GB" sz="2100">
                          <a:ln>
                            <a:noFill/>
                          </a:ln>
                          <a:solidFill>
                            <a:schemeClr val="tx1"/>
                          </a:solidFill>
                          <a:effectLst>
                            <a:glow rad="127000">
                              <a:schemeClr val="bg1">
                                <a:alpha val="80000"/>
                              </a:schemeClr>
                            </a:glow>
                          </a:effectLst>
                          <a:latin typeface="+mn-lt"/>
                          <a:cs typeface="Aharoni" pitchFamily="2" charset="-79"/>
                        </a:rPr>
                        <a:t>TIME</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4"/>
                  </a:ext>
                </a:extLst>
              </a:tr>
              <a:tr h="1182251">
                <a:tc>
                  <a:txBody>
                    <a:bodyPr/>
                    <a:lstStyle/>
                    <a:p>
                      <a:pPr algn="r">
                        <a:lnSpc>
                          <a:spcPts val="1600"/>
                        </a:lnSpc>
                      </a:pPr>
                      <a:r>
                        <a:rPr lang="en-GB" sz="2900" b="1" spc="-150">
                          <a:ln>
                            <a:noFill/>
                          </a:ln>
                          <a:solidFill>
                            <a:schemeClr val="tx1"/>
                          </a:solidFill>
                          <a:effectLst>
                            <a:glow rad="127000">
                              <a:schemeClr val="bg1">
                                <a:alpha val="80000"/>
                              </a:schemeClr>
                            </a:glow>
                          </a:effectLst>
                          <a:latin typeface="+mn-lt"/>
                          <a:cs typeface="Aharoni" pitchFamily="2" charset="-79"/>
                        </a:rPr>
                        <a:t>WHICH</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p>
                      <a:pPr algn="r">
                        <a:lnSpc>
                          <a:spcPts val="1600"/>
                        </a:lnSpc>
                      </a:pPr>
                      <a:r>
                        <a:rPr lang="en-GB" sz="2100">
                          <a:ln>
                            <a:noFill/>
                          </a:ln>
                          <a:solidFill>
                            <a:schemeClr val="tx1"/>
                          </a:solidFill>
                          <a:effectLst>
                            <a:glow rad="127000">
                              <a:schemeClr val="bg1">
                                <a:alpha val="80000"/>
                              </a:schemeClr>
                            </a:glow>
                          </a:effectLst>
                          <a:latin typeface="+mn-lt"/>
                          <a:cs typeface="Aharoni" pitchFamily="2" charset="-79"/>
                        </a:rPr>
                        <a:t>CHOICE</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5"/>
                  </a:ext>
                </a:extLst>
              </a:tr>
              <a:tr h="1182251">
                <a:tc>
                  <a:txBody>
                    <a:bodyPr/>
                    <a:lstStyle/>
                    <a:p>
                      <a:pPr algn="r">
                        <a:lnSpc>
                          <a:spcPts val="1600"/>
                        </a:lnSpc>
                      </a:pPr>
                      <a:r>
                        <a:rPr lang="en-GB" sz="2900" b="1" strike="noStrike" spc="-150">
                          <a:ln>
                            <a:noFill/>
                          </a:ln>
                          <a:solidFill>
                            <a:schemeClr val="tx1"/>
                          </a:solidFill>
                          <a:effectLst>
                            <a:glow rad="127000">
                              <a:schemeClr val="bg1">
                                <a:alpha val="80000"/>
                              </a:schemeClr>
                            </a:glow>
                          </a:effectLst>
                          <a:latin typeface="+mn-lt"/>
                          <a:cs typeface="Aharoni" pitchFamily="2" charset="-79"/>
                        </a:rPr>
                        <a:t>WHO</a:t>
                      </a:r>
                      <a:r>
                        <a:rPr lang="en-GB" sz="4000" b="1" strike="noStrike" spc="-150">
                          <a:ln>
                            <a:noFill/>
                          </a:ln>
                          <a:solidFill>
                            <a:schemeClr val="tx1"/>
                          </a:solidFill>
                          <a:effectLst>
                            <a:glow rad="127000">
                              <a:schemeClr val="bg1">
                                <a:alpha val="80000"/>
                              </a:schemeClr>
                            </a:glow>
                          </a:effectLst>
                          <a:latin typeface="+mn-lt"/>
                          <a:cs typeface="Aharoni" pitchFamily="2" charset="-79"/>
                        </a:rPr>
                        <a:t>?</a:t>
                      </a:r>
                      <a:endParaRPr lang="en-GB" sz="2900" b="1" strike="noStrike" spc="-150">
                        <a:ln>
                          <a:noFill/>
                        </a:ln>
                        <a:solidFill>
                          <a:schemeClr val="tx1"/>
                        </a:solidFill>
                        <a:effectLst>
                          <a:glow rad="127000">
                            <a:schemeClr val="bg1">
                              <a:alpha val="80000"/>
                            </a:schemeClr>
                          </a:glow>
                        </a:effectLst>
                        <a:latin typeface="+mn-lt"/>
                        <a:cs typeface="Aharoni" pitchFamily="2" charset="-79"/>
                      </a:endParaRPr>
                    </a:p>
                    <a:p>
                      <a:pPr algn="r">
                        <a:lnSpc>
                          <a:spcPts val="1600"/>
                        </a:lnSpc>
                      </a:pPr>
                      <a:r>
                        <a:rPr lang="en-GB" sz="2100">
                          <a:ln>
                            <a:noFill/>
                          </a:ln>
                          <a:solidFill>
                            <a:schemeClr val="tx1"/>
                          </a:solidFill>
                          <a:effectLst>
                            <a:glow rad="127000">
                              <a:schemeClr val="bg1">
                                <a:alpha val="80000"/>
                              </a:schemeClr>
                            </a:glow>
                          </a:effectLst>
                          <a:latin typeface="+mn-lt"/>
                          <a:cs typeface="Aharoni" pitchFamily="2" charset="-79"/>
                        </a:rPr>
                        <a:t>PERSON</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6"/>
                  </a:ext>
                </a:extLst>
              </a:tr>
              <a:tr h="1182251">
                <a:tc>
                  <a:txBody>
                    <a:bodyPr/>
                    <a:lstStyle/>
                    <a:p>
                      <a:pPr algn="r">
                        <a:lnSpc>
                          <a:spcPts val="1600"/>
                        </a:lnSpc>
                      </a:pPr>
                      <a:r>
                        <a:rPr lang="en-GB" sz="2900" b="1" spc="-150">
                          <a:ln>
                            <a:noFill/>
                          </a:ln>
                          <a:solidFill>
                            <a:schemeClr val="tx1"/>
                          </a:solidFill>
                          <a:effectLst>
                            <a:glow rad="127000">
                              <a:schemeClr val="bg1">
                                <a:alpha val="80000"/>
                              </a:schemeClr>
                            </a:glow>
                          </a:effectLst>
                          <a:latin typeface="+mn-lt"/>
                          <a:cs typeface="Aharoni" pitchFamily="2" charset="-79"/>
                        </a:rPr>
                        <a:t>WHY</a:t>
                      </a:r>
                      <a:r>
                        <a:rPr lang="en-GB" sz="4000" b="1" spc="-150">
                          <a:ln>
                            <a:noFill/>
                          </a:ln>
                          <a:solidFill>
                            <a:schemeClr val="tx1"/>
                          </a:solidFill>
                          <a:effectLst>
                            <a:glow rad="127000">
                              <a:schemeClr val="bg1">
                                <a:alpha val="80000"/>
                              </a:schemeClr>
                            </a:glow>
                          </a:effectLst>
                          <a:latin typeface="+mn-lt"/>
                          <a:cs typeface="Aharoni" pitchFamily="2" charset="-79"/>
                        </a:rPr>
                        <a:t>?</a:t>
                      </a:r>
                      <a:endParaRPr lang="en-GB" sz="2900" b="1" spc="-150">
                        <a:ln>
                          <a:noFill/>
                        </a:ln>
                        <a:solidFill>
                          <a:schemeClr val="tx1"/>
                        </a:solidFill>
                        <a:effectLst>
                          <a:glow rad="127000">
                            <a:schemeClr val="bg1">
                              <a:alpha val="80000"/>
                            </a:schemeClr>
                          </a:glow>
                        </a:effectLst>
                        <a:latin typeface="+mn-lt"/>
                        <a:cs typeface="Aharoni" pitchFamily="2" charset="-79"/>
                      </a:endParaRPr>
                    </a:p>
                    <a:p>
                      <a:pPr algn="r">
                        <a:lnSpc>
                          <a:spcPts val="1600"/>
                        </a:lnSpc>
                      </a:pPr>
                      <a:r>
                        <a:rPr lang="en-GB" sz="2100">
                          <a:ln>
                            <a:noFill/>
                          </a:ln>
                          <a:solidFill>
                            <a:schemeClr val="tx1"/>
                          </a:solidFill>
                          <a:effectLst>
                            <a:glow rad="127000">
                              <a:schemeClr val="bg1">
                                <a:alpha val="80000"/>
                              </a:schemeClr>
                            </a:glow>
                          </a:effectLst>
                          <a:latin typeface="+mn-lt"/>
                          <a:cs typeface="Aharoni" pitchFamily="2" charset="-79"/>
                        </a:rPr>
                        <a:t>REASON</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7"/>
                  </a:ext>
                </a:extLst>
              </a:tr>
              <a:tr h="1182251">
                <a:tc>
                  <a:txBody>
                    <a:bodyPr/>
                    <a:lstStyle/>
                    <a:p>
                      <a:pPr algn="r">
                        <a:lnSpc>
                          <a:spcPts val="1600"/>
                        </a:lnSpc>
                      </a:pPr>
                      <a:r>
                        <a:rPr lang="en-GB" sz="2900" b="1" spc="-150">
                          <a:ln>
                            <a:noFill/>
                          </a:ln>
                          <a:solidFill>
                            <a:schemeClr val="tx1"/>
                          </a:solidFill>
                          <a:effectLst>
                            <a:glow rad="127000">
                              <a:schemeClr val="bg1">
                                <a:alpha val="80000"/>
                              </a:schemeClr>
                            </a:glow>
                          </a:effectLst>
                          <a:latin typeface="+mn-lt"/>
                          <a:cs typeface="Aharoni" pitchFamily="2" charset="-79"/>
                        </a:rPr>
                        <a:t>HOW</a:t>
                      </a:r>
                      <a:r>
                        <a:rPr lang="en-GB" sz="4000" b="1" spc="-150">
                          <a:ln>
                            <a:noFill/>
                          </a:ln>
                          <a:solidFill>
                            <a:schemeClr val="tx1"/>
                          </a:solidFill>
                          <a:effectLst>
                            <a:glow rad="127000">
                              <a:schemeClr val="bg1">
                                <a:alpha val="80000"/>
                              </a:schemeClr>
                            </a:glow>
                          </a:effectLst>
                          <a:latin typeface="+mn-lt"/>
                          <a:cs typeface="Aharoni" pitchFamily="2" charset="-79"/>
                        </a:rPr>
                        <a:t>?</a:t>
                      </a:r>
                      <a:r>
                        <a:rPr lang="en-GB" sz="2900" spc="-150" baseline="0">
                          <a:ln>
                            <a:noFill/>
                          </a:ln>
                          <a:solidFill>
                            <a:schemeClr val="tx1"/>
                          </a:solidFill>
                          <a:effectLst>
                            <a:glow rad="127000">
                              <a:schemeClr val="bg1">
                                <a:alpha val="80000"/>
                              </a:schemeClr>
                            </a:glow>
                          </a:effectLst>
                          <a:latin typeface="+mn-lt"/>
                          <a:cs typeface="Aharoni" pitchFamily="2" charset="-79"/>
                        </a:rPr>
                        <a:t> </a:t>
                      </a:r>
                    </a:p>
                    <a:p>
                      <a:pPr algn="r">
                        <a:lnSpc>
                          <a:spcPts val="1600"/>
                        </a:lnSpc>
                      </a:pPr>
                      <a:r>
                        <a:rPr lang="en-GB" sz="2100" baseline="0">
                          <a:ln>
                            <a:noFill/>
                          </a:ln>
                          <a:solidFill>
                            <a:schemeClr val="tx1"/>
                          </a:solidFill>
                          <a:effectLst>
                            <a:glow rad="127000">
                              <a:schemeClr val="bg1">
                                <a:alpha val="80000"/>
                              </a:schemeClr>
                            </a:glow>
                          </a:effectLst>
                          <a:latin typeface="+mn-lt"/>
                          <a:cs typeface="Aharoni" pitchFamily="2" charset="-79"/>
                        </a:rPr>
                        <a:t>MEANING</a:t>
                      </a:r>
                      <a:endParaRPr lang="en-GB" sz="2100" b="1">
                        <a:ln>
                          <a:noFill/>
                        </a:ln>
                        <a:solidFill>
                          <a:schemeClr val="tx1"/>
                        </a:solidFill>
                        <a:effectLst>
                          <a:glow rad="127000">
                            <a:schemeClr val="bg1">
                              <a:alpha val="80000"/>
                            </a:schemeClr>
                          </a:glow>
                        </a:effectLst>
                        <a:latin typeface="+mn-lt"/>
                        <a:cs typeface="Aharoni" pitchFamily="2" charset="-79"/>
                      </a:endParaRPr>
                    </a:p>
                  </a:txBody>
                  <a:tcPr marL="27000" marR="27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noFill/>
                  </a:tcPr>
                </a:tc>
                <a:tc>
                  <a:txBody>
                    <a:bodyPr/>
                    <a:lstStyle/>
                    <a:p>
                      <a:pPr algn="ctr"/>
                      <a:endParaRPr lang="en-GB" sz="2100">
                        <a:ln>
                          <a:solidFill>
                            <a:schemeClr val="tx1"/>
                          </a:solidFill>
                        </a:ln>
                        <a:latin typeface="Aharoni" pitchFamily="2" charset="-79"/>
                        <a:cs typeface="Aharoni" pitchFamily="2" charset="-79"/>
                      </a:endParaRPr>
                    </a:p>
                  </a:txBody>
                  <a:tcPr marL="27000" marR="27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no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1676142" y="3126285"/>
            <a:ext cx="5182255" cy="437043"/>
          </a:xfrm>
          <a:prstGeom prst="rect">
            <a:avLst/>
          </a:prstGeom>
          <a:solidFill>
            <a:schemeClr val="bg1">
              <a:alpha val="70000"/>
            </a:schemeClr>
          </a:solidFill>
        </p:spPr>
        <p:txBody>
          <a:bodyPr wrap="square" lIns="108000" anchor="b" anchorCtr="0">
            <a:spAutoFit/>
          </a:bodyPr>
          <a:lstStyle>
            <a:lvl1pPr algn="l">
              <a:lnSpc>
                <a:spcPct val="80000"/>
              </a:lnSpc>
              <a:defRPr sz="2800" b="1">
                <a:ln>
                  <a:noFill/>
                </a:ln>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9" name="Content Placeholder 3"/>
          <p:cNvSpPr>
            <a:spLocks noGrp="1"/>
          </p:cNvSpPr>
          <p:nvPr>
            <p:ph sz="quarter" idx="12"/>
          </p:nvPr>
        </p:nvSpPr>
        <p:spPr>
          <a:xfrm>
            <a:off x="1675969" y="3566180"/>
            <a:ext cx="5182030" cy="207749"/>
          </a:xfrm>
          <a:prstGeom prst="rect">
            <a:avLst/>
          </a:prstGeom>
          <a:solidFill>
            <a:schemeClr val="bg1">
              <a:alpha val="70000"/>
            </a:schemeClr>
          </a:solidFill>
        </p:spPr>
        <p:txBody>
          <a:bodyPr wrap="square" lIns="108000" tIns="0" rIns="0" bIns="0" anchor="t">
            <a:spAutoFit/>
          </a:bodyPr>
          <a:lstStyle>
            <a:lvl1pPr marL="0" indent="0" algn="l">
              <a:lnSpc>
                <a:spcPct val="100000"/>
              </a:lnSpc>
              <a:spcBef>
                <a:spcPts val="0"/>
              </a:spcBef>
              <a:buSzPct val="160000"/>
              <a:buFont typeface="+mj-lt"/>
              <a:buNone/>
              <a:defRPr sz="1350" b="1">
                <a:ln w="3175">
                  <a:noFill/>
                </a:ln>
                <a:solidFill>
                  <a:schemeClr val="tx1"/>
                </a:solidFill>
                <a:latin typeface="Arial" panose="020B0604020202020204" pitchFamily="34" charset="0"/>
                <a:cs typeface="Arial" panose="020B0604020202020204" pitchFamily="34" charset="0"/>
              </a:defRPr>
            </a:lvl1pPr>
            <a:lvl2pPr marL="342900" indent="0" algn="ctr">
              <a:lnSpc>
                <a:spcPct val="70000"/>
              </a:lnSpc>
              <a:spcBef>
                <a:spcPts val="0"/>
              </a:spcBef>
              <a:buFont typeface="Arial" panose="020B0604020202020204" pitchFamily="34" charset="0"/>
              <a:buNone/>
              <a:defRPr sz="1200" b="1">
                <a:ln w="3175">
                  <a:solidFill>
                    <a:schemeClr val="tx1"/>
                  </a:solidFill>
                </a:ln>
                <a:solidFill>
                  <a:schemeClr val="bg1"/>
                </a:solidFill>
              </a:defRPr>
            </a:lvl2pPr>
            <a:lvl3pPr marL="685800" indent="0" algn="ctr">
              <a:lnSpc>
                <a:spcPct val="70000"/>
              </a:lnSpc>
              <a:spcBef>
                <a:spcPts val="0"/>
              </a:spcBef>
              <a:buFont typeface="Arial" panose="020B0604020202020204" pitchFamily="34" charset="0"/>
              <a:buNone/>
              <a:defRPr sz="1050" b="1">
                <a:ln w="3175">
                  <a:solidFill>
                    <a:schemeClr val="tx1"/>
                  </a:solidFill>
                </a:ln>
                <a:solidFill>
                  <a:schemeClr val="bg1"/>
                </a:solidFill>
              </a:defRPr>
            </a:lvl3pPr>
            <a:lvl4pPr marL="10287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4pPr>
            <a:lvl5pPr marL="1371600" indent="0" algn="ctr">
              <a:lnSpc>
                <a:spcPct val="70000"/>
              </a:lnSpc>
              <a:spcBef>
                <a:spcPts val="0"/>
              </a:spcBef>
              <a:buFont typeface="Arial" panose="020B0604020202020204" pitchFamily="34" charset="0"/>
              <a:buNone/>
              <a:defRPr sz="900" b="1">
                <a:ln w="3175">
                  <a:solidFill>
                    <a:schemeClr val="tx1"/>
                  </a:solidFill>
                </a:ln>
                <a:solidFill>
                  <a:schemeClr val="bg1"/>
                </a:solidFill>
              </a:defRPr>
            </a:lvl5pPr>
          </a:lstStyle>
          <a:p>
            <a:pPr lvl="0"/>
            <a:r>
              <a:rPr lang="en-US"/>
              <a:t>Click to edit Master text styles</a:t>
            </a:r>
          </a:p>
        </p:txBody>
      </p:sp>
      <p:sp>
        <p:nvSpPr>
          <p:cNvPr id="7" name="Rectangle 6"/>
          <p:cNvSpPr/>
          <p:nvPr userDrawn="1"/>
        </p:nvSpPr>
        <p:spPr>
          <a:xfrm>
            <a:off x="0" y="1"/>
            <a:ext cx="956694" cy="2021435"/>
          </a:xfrm>
          <a:prstGeom prst="rect">
            <a:avLst/>
          </a:prstGeom>
          <a:blipFill dpi="0" rotWithShape="1">
            <a:blip r:embed="rId2"/>
            <a:srcRect/>
            <a:stretch>
              <a:fillRect l="-50000" t="-77000" r="-50000" b="-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06079">
            <a:off x="-511924" y="250645"/>
            <a:ext cx="1525503" cy="467051"/>
          </a:xfrm>
          <a:prstGeom prst="rect">
            <a:avLst/>
          </a:prstGeom>
        </p:spPr>
      </p:pic>
      <p:sp>
        <p:nvSpPr>
          <p:cNvPr id="9" name="TextBox 8"/>
          <p:cNvSpPr txBox="1"/>
          <p:nvPr userDrawn="1"/>
        </p:nvSpPr>
        <p:spPr>
          <a:xfrm rot="18907626">
            <a:off x="-178489" y="696997"/>
            <a:ext cx="1213858" cy="276999"/>
          </a:xfrm>
          <a:prstGeom prst="rect">
            <a:avLst/>
          </a:prstGeom>
          <a:noFill/>
        </p:spPr>
        <p:txBody>
          <a:bodyPr wrap="none" rtlCol="0">
            <a:spAutoFit/>
          </a:bodyPr>
          <a:lstStyle/>
          <a:p>
            <a:r>
              <a:rPr lang="en-GB" sz="1200">
                <a:solidFill>
                  <a:schemeClr val="accent1"/>
                </a:solidFill>
              </a:rPr>
              <a:t>Question </a:t>
            </a:r>
            <a:r>
              <a:rPr lang="en-GB" sz="1200" b="1">
                <a:solidFill>
                  <a:schemeClr val="tx2"/>
                </a:solidFill>
              </a:rPr>
              <a:t>Matrix</a:t>
            </a:r>
          </a:p>
        </p:txBody>
      </p:sp>
    </p:spTree>
    <p:extLst>
      <p:ext uri="{BB962C8B-B14F-4D97-AF65-F5344CB8AC3E}">
        <p14:creationId xmlns:p14="http://schemas.microsoft.com/office/powerpoint/2010/main" val="243993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1F922D-63C6-3E36-05B5-3445AA8F0FBE}"/>
              </a:ext>
            </a:extLst>
          </p:cNvPr>
          <p:cNvSpPr>
            <a:spLocks noGrp="1"/>
          </p:cNvSpPr>
          <p:nvPr>
            <p:ph type="sldNum" sz="quarter" idx="4"/>
          </p:nvPr>
        </p:nvSpPr>
        <p:spPr>
          <a:xfrm>
            <a:off x="5295900" y="9378950"/>
            <a:ext cx="1543050" cy="527050"/>
          </a:xfrm>
          <a:prstGeom prst="rect">
            <a:avLst/>
          </a:prstGeom>
        </p:spPr>
        <p:txBody>
          <a:bodyPr vert="horz" lIns="91440" tIns="45720" rIns="91440" bIns="45720" rtlCol="0" anchor="b"/>
          <a:lstStyle>
            <a:lvl1pPr algn="r">
              <a:defRPr sz="1200">
                <a:solidFill>
                  <a:schemeClr val="tx1">
                    <a:tint val="75000"/>
                  </a:schemeClr>
                </a:solidFill>
              </a:defRPr>
            </a:lvl1pPr>
          </a:lstStyle>
          <a:p>
            <a:fld id="{4222A9EA-0624-4EE3-878A-E0AC0EC1CCA3}" type="slidenum">
              <a:rPr lang="en-GB" smtClean="0"/>
              <a:t>‹#›</a:t>
            </a:fld>
            <a:endParaRPr lang="en-GB"/>
          </a:p>
        </p:txBody>
      </p:sp>
    </p:spTree>
    <p:extLst>
      <p:ext uri="{BB962C8B-B14F-4D97-AF65-F5344CB8AC3E}">
        <p14:creationId xmlns:p14="http://schemas.microsoft.com/office/powerpoint/2010/main" val="56757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404019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355318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extLst>
      <p:ext uri="{BB962C8B-B14F-4D97-AF65-F5344CB8AC3E}">
        <p14:creationId xmlns:p14="http://schemas.microsoft.com/office/powerpoint/2010/main" val="4104067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0.xml"/><Relationship Id="rId7"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5F803-38A1-8B81-3286-6D684D458071}"/>
              </a:ext>
            </a:extLst>
          </p:cNvPr>
          <p:cNvSpPr>
            <a:spLocks noGrp="1"/>
          </p:cNvSpPr>
          <p:nvPr>
            <p:ph type="sldNum" sz="quarter" idx="4"/>
          </p:nvPr>
        </p:nvSpPr>
        <p:spPr>
          <a:xfrm>
            <a:off x="5300663" y="9353550"/>
            <a:ext cx="1543050" cy="527050"/>
          </a:xfrm>
          <a:prstGeom prst="rect">
            <a:avLst/>
          </a:prstGeom>
        </p:spPr>
        <p:txBody>
          <a:bodyPr vert="horz" lIns="91440" tIns="45720" rIns="91440" bIns="45720" rtlCol="0" anchor="b"/>
          <a:lstStyle>
            <a:lvl1pPr algn="r">
              <a:defRPr sz="1200">
                <a:solidFill>
                  <a:schemeClr val="tx1">
                    <a:tint val="75000"/>
                  </a:schemeClr>
                </a:solidFill>
              </a:defRPr>
            </a:lvl1pPr>
          </a:lstStyle>
          <a:p>
            <a:fld id="{DFC5C1C1-948F-4F8C-9A17-988127425DB0}" type="slidenum">
              <a:rPr lang="en-GB" smtClean="0"/>
              <a:t>‹#›</a:t>
            </a:fld>
            <a:endParaRPr lang="en-GB"/>
          </a:p>
        </p:txBody>
      </p:sp>
      <p:pic>
        <p:nvPicPr>
          <p:cNvPr id="3" name="Picture 1">
            <a:extLst>
              <a:ext uri="{FF2B5EF4-FFF2-40B4-BE49-F238E27FC236}">
                <a16:creationId xmlns:a16="http://schemas.microsoft.com/office/drawing/2014/main" id="{272601F3-73AB-12C0-4C8A-4BAE57B8A0BA}"/>
              </a:ext>
            </a:extLst>
          </p:cNvPr>
          <p:cNvPicPr>
            <a:picLocks noChangeAspect="1" noChangeArrowheads="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432" t="1022" r="7030" b="4018"/>
          <a:stretch>
            <a:fillRect/>
          </a:stretch>
        </p:blipFill>
        <p:spPr bwMode="auto">
          <a:xfrm>
            <a:off x="5589240" y="54066"/>
            <a:ext cx="626729" cy="327772"/>
          </a:xfrm>
          <a:prstGeom prst="rect">
            <a:avLst/>
          </a:prstGeom>
          <a:noFill/>
          <a:effectLst>
            <a:glow rad="114300">
              <a:schemeClr val="bg1">
                <a:alpha val="89000"/>
              </a:schemeClr>
            </a:glow>
            <a:softEdge rad="0"/>
          </a:effectLst>
          <a:extLst>
            <a:ext uri="{909E8E84-426E-40DD-AFC4-6F175D3DCCD1}">
              <a14:hiddenFill xmlns:a14="http://schemas.microsoft.com/office/drawing/2010/main">
                <a:solidFill>
                  <a:srgbClr val="FFFFFF"/>
                </a:solidFill>
              </a14:hiddenFill>
            </a:ext>
          </a:extLst>
        </p:spPr>
      </p:pic>
      <p:pic>
        <p:nvPicPr>
          <p:cNvPr id="5" name="object 2">
            <a:extLst>
              <a:ext uri="{FF2B5EF4-FFF2-40B4-BE49-F238E27FC236}">
                <a16:creationId xmlns:a16="http://schemas.microsoft.com/office/drawing/2014/main" id="{697EF8AF-3AC4-EDEB-04E2-96FD5C2ED0C7}"/>
              </a:ext>
            </a:extLst>
          </p:cNvPr>
          <p:cNvPicPr/>
          <p:nvPr userDrawn="1"/>
        </p:nvPicPr>
        <p:blipFill rotWithShape="1">
          <a:blip r:embed="rId7" cstate="print">
            <a:clrChange>
              <a:clrFrom>
                <a:srgbClr val="FFFFFF"/>
              </a:clrFrom>
              <a:clrTo>
                <a:srgbClr val="FFFFFF">
                  <a:alpha val="0"/>
                </a:srgbClr>
              </a:clrTo>
            </a:clrChange>
          </a:blip>
          <a:srcRect l="37778" r="38889" b="87693"/>
          <a:stretch/>
        </p:blipFill>
        <p:spPr>
          <a:xfrm>
            <a:off x="6206349" y="-69165"/>
            <a:ext cx="697356" cy="504056"/>
          </a:xfrm>
          <a:prstGeom prst="rect">
            <a:avLst/>
          </a:prstGeom>
        </p:spPr>
      </p:pic>
    </p:spTree>
    <p:extLst>
      <p:ext uri="{BB962C8B-B14F-4D97-AF65-F5344CB8AC3E}">
        <p14:creationId xmlns:p14="http://schemas.microsoft.com/office/powerpoint/2010/main" val="2466046441"/>
      </p:ext>
    </p:extLst>
  </p:cSld>
  <p:clrMap bg1="lt1" tx1="dk1" bg2="lt2" tx2="dk2" accent1="accent1" accent2="accent2" accent3="accent3" accent4="accent4" accent5="accent5" accent6="accent6" hlink="hlink" folHlink="folHlink"/>
  <p:sldLayoutIdLst>
    <p:sldLayoutId id="2147483971" r:id="rId1"/>
    <p:sldLayoutId id="2147483988" r:id="rId2"/>
    <p:sldLayoutId id="2147483980" r:id="rId3"/>
    <p:sldLayoutId id="2147483986" r:id="rId4"/>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3BCFA-6E75-28DD-E6A7-441ADE8C22EC}"/>
              </a:ext>
            </a:extLst>
          </p:cNvPr>
          <p:cNvSpPr>
            <a:spLocks noGrp="1"/>
          </p:cNvSpPr>
          <p:nvPr>
            <p:ph type="sldNum" sz="quarter" idx="4"/>
          </p:nvPr>
        </p:nvSpPr>
        <p:spPr>
          <a:xfrm>
            <a:off x="5295900" y="9378950"/>
            <a:ext cx="1543050" cy="527050"/>
          </a:xfrm>
          <a:prstGeom prst="rect">
            <a:avLst/>
          </a:prstGeom>
        </p:spPr>
        <p:txBody>
          <a:bodyPr vert="horz" lIns="91440" tIns="45720" rIns="91440" bIns="45720" rtlCol="0" anchor="b"/>
          <a:lstStyle>
            <a:lvl1pPr algn="r">
              <a:defRPr sz="1200">
                <a:solidFill>
                  <a:schemeClr val="tx1">
                    <a:tint val="75000"/>
                  </a:schemeClr>
                </a:solidFill>
              </a:defRPr>
            </a:lvl1pPr>
          </a:lstStyle>
          <a:p>
            <a:fld id="{4222A9EA-0624-4EE3-878A-E0AC0EC1CCA3}" type="slidenum">
              <a:rPr lang="en-GB" smtClean="0"/>
              <a:t>‹#›</a:t>
            </a:fld>
            <a:endParaRPr lang="en-GB"/>
          </a:p>
        </p:txBody>
      </p:sp>
    </p:spTree>
    <p:extLst>
      <p:ext uri="{BB962C8B-B14F-4D97-AF65-F5344CB8AC3E}">
        <p14:creationId xmlns:p14="http://schemas.microsoft.com/office/powerpoint/2010/main" val="3626101095"/>
      </p:ext>
    </p:extLst>
  </p:cSld>
  <p:clrMap bg1="lt1" tx1="dk1" bg2="lt2" tx2="dk2" accent1="accent1" accent2="accent2" accent3="accent3" accent4="accent4" accent5="accent5" accent6="accent6" hlink="hlink" folHlink="folHlink"/>
  <p:sldLayoutIdLst>
    <p:sldLayoutId id="2147483987" r:id="rId1"/>
    <p:sldLayoutId id="2147483985"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2910EBAA-92EB-4343-B6D5-25298559C073}" type="slidenum">
              <a:rPr lang="en-GB" smtClean="0"/>
              <a:pPr/>
              <a:t>‹#›</a:t>
            </a:fld>
            <a:endParaRPr lang="en-GB"/>
          </a:p>
        </p:txBody>
      </p:sp>
    </p:spTree>
    <p:extLst>
      <p:ext uri="{BB962C8B-B14F-4D97-AF65-F5344CB8AC3E}">
        <p14:creationId xmlns:p14="http://schemas.microsoft.com/office/powerpoint/2010/main" val="420877942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FC41991-A00F-B802-B403-E662610C5882}"/>
              </a:ext>
            </a:extLst>
          </p:cNvPr>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432" t="1022" r="7030" b="4018"/>
          <a:stretch>
            <a:fillRect/>
          </a:stretch>
        </p:blipFill>
        <p:spPr bwMode="auto">
          <a:xfrm>
            <a:off x="80393" y="33968"/>
            <a:ext cx="1332384" cy="696821"/>
          </a:xfrm>
          <a:prstGeom prst="rect">
            <a:avLst/>
          </a:prstGeom>
          <a:noFill/>
          <a:effectLst>
            <a:glow rad="114300">
              <a:schemeClr val="bg1">
                <a:alpha val="8900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4848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7"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5F803-38A1-8B81-3286-6D684D458071}"/>
              </a:ext>
            </a:extLst>
          </p:cNvPr>
          <p:cNvSpPr>
            <a:spLocks noGrp="1"/>
          </p:cNvSpPr>
          <p:nvPr>
            <p:ph type="sldNum" sz="quarter" idx="4"/>
          </p:nvPr>
        </p:nvSpPr>
        <p:spPr>
          <a:xfrm>
            <a:off x="0" y="9353550"/>
            <a:ext cx="6843713" cy="527050"/>
          </a:xfrm>
          <a:prstGeom prst="rect">
            <a:avLst/>
          </a:prstGeom>
        </p:spPr>
        <p:txBody>
          <a:bodyPr vert="horz" lIns="91440" tIns="45720" rIns="91440" bIns="45720" rtlCol="0" anchor="b"/>
          <a:lstStyle>
            <a:lvl1pPr algn="ctr">
              <a:defRPr sz="1200">
                <a:solidFill>
                  <a:schemeClr val="tx1">
                    <a:tint val="75000"/>
                  </a:schemeClr>
                </a:solidFill>
              </a:defRPr>
            </a:lvl1pPr>
          </a:lstStyle>
          <a:p>
            <a:fld id="{DFC5C1C1-948F-4F8C-9A17-988127425DB0}" type="slidenum">
              <a:rPr lang="en-GB" smtClean="0"/>
              <a:pPr/>
              <a:t>‹#›</a:t>
            </a:fld>
            <a:endParaRPr lang="en-GB"/>
          </a:p>
        </p:txBody>
      </p:sp>
      <p:pic>
        <p:nvPicPr>
          <p:cNvPr id="3" name="Picture 1">
            <a:extLst>
              <a:ext uri="{FF2B5EF4-FFF2-40B4-BE49-F238E27FC236}">
                <a16:creationId xmlns:a16="http://schemas.microsoft.com/office/drawing/2014/main" id="{272601F3-73AB-12C0-4C8A-4BAE57B8A0BA}"/>
              </a:ext>
            </a:extLst>
          </p:cNvPr>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432" t="1022" r="7030" b="4018"/>
          <a:stretch>
            <a:fillRect/>
          </a:stretch>
        </p:blipFill>
        <p:spPr bwMode="auto">
          <a:xfrm>
            <a:off x="5589240" y="54066"/>
            <a:ext cx="626729" cy="327772"/>
          </a:xfrm>
          <a:prstGeom prst="rect">
            <a:avLst/>
          </a:prstGeom>
          <a:noFill/>
          <a:effectLst>
            <a:glow rad="114300">
              <a:schemeClr val="bg1">
                <a:alpha val="89000"/>
              </a:schemeClr>
            </a:glow>
            <a:softEdge rad="0"/>
          </a:effectLst>
          <a:extLst>
            <a:ext uri="{909E8E84-426E-40DD-AFC4-6F175D3DCCD1}">
              <a14:hiddenFill xmlns:a14="http://schemas.microsoft.com/office/drawing/2010/main">
                <a:solidFill>
                  <a:srgbClr val="FFFFFF"/>
                </a:solidFill>
              </a14:hiddenFill>
            </a:ext>
          </a:extLst>
        </p:spPr>
      </p:pic>
      <p:pic>
        <p:nvPicPr>
          <p:cNvPr id="5" name="object 2">
            <a:extLst>
              <a:ext uri="{FF2B5EF4-FFF2-40B4-BE49-F238E27FC236}">
                <a16:creationId xmlns:a16="http://schemas.microsoft.com/office/drawing/2014/main" id="{697EF8AF-3AC4-EDEB-04E2-96FD5C2ED0C7}"/>
              </a:ext>
            </a:extLst>
          </p:cNvPr>
          <p:cNvPicPr/>
          <p:nvPr userDrawn="1"/>
        </p:nvPicPr>
        <p:blipFill rotWithShape="1">
          <a:blip r:embed="rId8" cstate="print">
            <a:clrChange>
              <a:clrFrom>
                <a:srgbClr val="FFFFFF"/>
              </a:clrFrom>
              <a:clrTo>
                <a:srgbClr val="FFFFFF">
                  <a:alpha val="0"/>
                </a:srgbClr>
              </a:clrTo>
            </a:clrChange>
          </a:blip>
          <a:srcRect l="37778" r="38889" b="87693"/>
          <a:stretch/>
        </p:blipFill>
        <p:spPr>
          <a:xfrm>
            <a:off x="6206349" y="-69165"/>
            <a:ext cx="697356" cy="504056"/>
          </a:xfrm>
          <a:prstGeom prst="rect">
            <a:avLst/>
          </a:prstGeom>
        </p:spPr>
      </p:pic>
    </p:spTree>
    <p:extLst>
      <p:ext uri="{BB962C8B-B14F-4D97-AF65-F5344CB8AC3E}">
        <p14:creationId xmlns:p14="http://schemas.microsoft.com/office/powerpoint/2010/main" val="225137081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5F803-38A1-8B81-3286-6D684D458071}"/>
              </a:ext>
            </a:extLst>
          </p:cNvPr>
          <p:cNvSpPr>
            <a:spLocks noGrp="1"/>
          </p:cNvSpPr>
          <p:nvPr>
            <p:ph type="sldNum" sz="quarter" idx="4"/>
          </p:nvPr>
        </p:nvSpPr>
        <p:spPr>
          <a:xfrm>
            <a:off x="0" y="9353550"/>
            <a:ext cx="6843713" cy="527050"/>
          </a:xfrm>
          <a:prstGeom prst="rect">
            <a:avLst/>
          </a:prstGeom>
        </p:spPr>
        <p:txBody>
          <a:bodyPr vert="horz" lIns="91440" tIns="45720" rIns="91440" bIns="45720" rtlCol="0" anchor="b"/>
          <a:lstStyle>
            <a:lvl1pPr algn="ctr">
              <a:defRPr sz="1200">
                <a:solidFill>
                  <a:schemeClr val="tx1">
                    <a:tint val="75000"/>
                  </a:schemeClr>
                </a:solidFill>
              </a:defRPr>
            </a:lvl1pPr>
          </a:lstStyle>
          <a:p>
            <a:fld id="{DFC5C1C1-948F-4F8C-9A17-988127425DB0}" type="slidenum">
              <a:rPr lang="en-GB" smtClean="0"/>
              <a:pPr/>
              <a:t>‹#›</a:t>
            </a:fld>
            <a:endParaRPr lang="en-GB"/>
          </a:p>
        </p:txBody>
      </p:sp>
      <p:pic>
        <p:nvPicPr>
          <p:cNvPr id="3" name="Picture 1">
            <a:extLst>
              <a:ext uri="{FF2B5EF4-FFF2-40B4-BE49-F238E27FC236}">
                <a16:creationId xmlns:a16="http://schemas.microsoft.com/office/drawing/2014/main" id="{272601F3-73AB-12C0-4C8A-4BAE57B8A0BA}"/>
              </a:ext>
            </a:extLst>
          </p:cNvPr>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432" t="1022" r="7030" b="4018"/>
          <a:stretch>
            <a:fillRect/>
          </a:stretch>
        </p:blipFill>
        <p:spPr bwMode="auto">
          <a:xfrm>
            <a:off x="5589240" y="54066"/>
            <a:ext cx="626729" cy="327772"/>
          </a:xfrm>
          <a:prstGeom prst="rect">
            <a:avLst/>
          </a:prstGeom>
          <a:noFill/>
          <a:effectLst>
            <a:glow rad="114300">
              <a:schemeClr val="bg1">
                <a:alpha val="89000"/>
              </a:schemeClr>
            </a:glow>
            <a:softEdge rad="0"/>
          </a:effectLst>
          <a:extLst>
            <a:ext uri="{909E8E84-426E-40DD-AFC4-6F175D3DCCD1}">
              <a14:hiddenFill xmlns:a14="http://schemas.microsoft.com/office/drawing/2010/main">
                <a:solidFill>
                  <a:srgbClr val="FFFFFF"/>
                </a:solidFill>
              </a14:hiddenFill>
            </a:ext>
          </a:extLst>
        </p:spPr>
      </p:pic>
      <p:pic>
        <p:nvPicPr>
          <p:cNvPr id="5" name="object 2">
            <a:extLst>
              <a:ext uri="{FF2B5EF4-FFF2-40B4-BE49-F238E27FC236}">
                <a16:creationId xmlns:a16="http://schemas.microsoft.com/office/drawing/2014/main" id="{697EF8AF-3AC4-EDEB-04E2-96FD5C2ED0C7}"/>
              </a:ext>
            </a:extLst>
          </p:cNvPr>
          <p:cNvPicPr/>
          <p:nvPr userDrawn="1"/>
        </p:nvPicPr>
        <p:blipFill rotWithShape="1">
          <a:blip r:embed="rId8" cstate="print">
            <a:clrChange>
              <a:clrFrom>
                <a:srgbClr val="FFFFFF"/>
              </a:clrFrom>
              <a:clrTo>
                <a:srgbClr val="FFFFFF">
                  <a:alpha val="0"/>
                </a:srgbClr>
              </a:clrTo>
            </a:clrChange>
          </a:blip>
          <a:srcRect l="37778" r="38889" b="87693"/>
          <a:stretch/>
        </p:blipFill>
        <p:spPr>
          <a:xfrm>
            <a:off x="6206349" y="-69165"/>
            <a:ext cx="697356" cy="504056"/>
          </a:xfrm>
          <a:prstGeom prst="rect">
            <a:avLst/>
          </a:prstGeom>
        </p:spPr>
      </p:pic>
    </p:spTree>
    <p:extLst>
      <p:ext uri="{BB962C8B-B14F-4D97-AF65-F5344CB8AC3E}">
        <p14:creationId xmlns:p14="http://schemas.microsoft.com/office/powerpoint/2010/main" val="269823239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forms.office.com/e/tX1dm3dD1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radual Release of Responsibility (I do, We Do, You do)">
            <a:extLst>
              <a:ext uri="{FF2B5EF4-FFF2-40B4-BE49-F238E27FC236}">
                <a16:creationId xmlns:a16="http://schemas.microsoft.com/office/drawing/2014/main" id="{3B09A2A3-C53F-BA0D-43E5-B430BB7433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8426" b="96574" l="5000" r="45000">
                        <a14:foregroundMark x1="12500" y1="69630" x2="5741" y2="77685"/>
                        <a14:foregroundMark x1="5741" y1="77685" x2="4167" y2="84722"/>
                        <a14:foregroundMark x1="4167" y1="84722" x2="8333" y2="92130"/>
                        <a14:foregroundMark x1="8333" y1="92130" x2="17870" y2="95833"/>
                        <a14:foregroundMark x1="17870" y1="95833" x2="27593" y2="93426"/>
                        <a14:foregroundMark x1="27593" y1="93426" x2="32222" y2="85926"/>
                        <a14:foregroundMark x1="32222" y1="85926" x2="30741" y2="77315"/>
                        <a14:foregroundMark x1="30741" y1="77315" x2="24630" y2="70093"/>
                        <a14:foregroundMark x1="24630" y1="70093" x2="17315" y2="68426"/>
                      </a14:backgroundRemoval>
                    </a14:imgEffect>
                  </a14:imgLayer>
                </a14:imgProps>
              </a:ext>
              <a:ext uri="{28A0092B-C50C-407E-A947-70E740481C1C}">
                <a14:useLocalDpi xmlns:a14="http://schemas.microsoft.com/office/drawing/2010/main" val="0"/>
              </a:ext>
            </a:extLst>
          </a:blip>
          <a:srcRect t="66473" r="50000"/>
          <a:stretch/>
        </p:blipFill>
        <p:spPr bwMode="auto">
          <a:xfrm>
            <a:off x="1490216" y="5132177"/>
            <a:ext cx="2506446" cy="16806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8CC4E0D-CD90-8CD0-BEFF-16A88F56FE49}"/>
              </a:ext>
            </a:extLst>
          </p:cNvPr>
          <p:cNvPicPr>
            <a:picLocks noChangeAspect="1"/>
          </p:cNvPicPr>
          <p:nvPr/>
        </p:nvPicPr>
        <p:blipFill>
          <a:blip r:embed="rId5"/>
          <a:stretch>
            <a:fillRect/>
          </a:stretch>
        </p:blipFill>
        <p:spPr>
          <a:xfrm>
            <a:off x="3781599" y="5132177"/>
            <a:ext cx="1586185" cy="1680651"/>
          </a:xfrm>
          <a:prstGeom prst="rect">
            <a:avLst/>
          </a:prstGeom>
        </p:spPr>
      </p:pic>
      <p:pic>
        <p:nvPicPr>
          <p:cNvPr id="16" name="Picture 15">
            <a:extLst>
              <a:ext uri="{FF2B5EF4-FFF2-40B4-BE49-F238E27FC236}">
                <a16:creationId xmlns:a16="http://schemas.microsoft.com/office/drawing/2014/main" id="{7CF55E19-3CAB-AC95-268B-FAE734B7BB60}"/>
              </a:ext>
            </a:extLst>
          </p:cNvPr>
          <p:cNvPicPr>
            <a:picLocks noChangeAspect="1"/>
          </p:cNvPicPr>
          <p:nvPr/>
        </p:nvPicPr>
        <p:blipFill>
          <a:blip r:embed="rId6"/>
          <a:stretch>
            <a:fillRect/>
          </a:stretch>
        </p:blipFill>
        <p:spPr>
          <a:xfrm>
            <a:off x="951270" y="8597850"/>
            <a:ext cx="4955458" cy="855060"/>
          </a:xfrm>
          <a:prstGeom prst="rect">
            <a:avLst/>
          </a:prstGeom>
        </p:spPr>
      </p:pic>
      <p:sp>
        <p:nvSpPr>
          <p:cNvPr id="7" name="Title 1">
            <a:extLst>
              <a:ext uri="{FF2B5EF4-FFF2-40B4-BE49-F238E27FC236}">
                <a16:creationId xmlns:a16="http://schemas.microsoft.com/office/drawing/2014/main" id="{33AE2B10-6529-37D1-78B6-FA244C8F9C8A}"/>
              </a:ext>
            </a:extLst>
          </p:cNvPr>
          <p:cNvSpPr>
            <a:spLocks noGrp="1"/>
          </p:cNvSpPr>
          <p:nvPr>
            <p:ph type="title"/>
          </p:nvPr>
        </p:nvSpPr>
        <p:spPr>
          <a:xfrm>
            <a:off x="483985" y="7592341"/>
            <a:ext cx="5890030" cy="617227"/>
          </a:xfrm>
          <a:noFill/>
        </p:spPr>
        <p:txBody>
          <a:bodyPr>
            <a:normAutofit fontScale="90000"/>
          </a:bodyPr>
          <a:lstStyle/>
          <a:p>
            <a:pPr algn="ctr">
              <a:lnSpc>
                <a:spcPct val="100000"/>
              </a:lnSpc>
            </a:pPr>
            <a:r>
              <a:rPr lang="en-GB" sz="2400" dirty="0"/>
              <a:t>Honesty x Health and Wellbeing: Resilience</a:t>
            </a:r>
            <a:br>
              <a:rPr lang="en-GB" sz="3600" dirty="0"/>
            </a:br>
            <a:r>
              <a:rPr lang="en-GB" sz="4000" b="1" dirty="0"/>
              <a:t>Manor Mental Health First Aid Ambassador</a:t>
            </a:r>
          </a:p>
        </p:txBody>
      </p:sp>
      <p:pic>
        <p:nvPicPr>
          <p:cNvPr id="6" name="Picture 2" descr="PHSE A Guide for Parents - Newcastle Bridges School">
            <a:extLst>
              <a:ext uri="{FF2B5EF4-FFF2-40B4-BE49-F238E27FC236}">
                <a16:creationId xmlns:a16="http://schemas.microsoft.com/office/drawing/2014/main" id="{DAAC4F1C-F85C-9A2D-05A9-00F9183620C5}"/>
              </a:ext>
            </a:extLst>
          </p:cNvPr>
          <p:cNvPicPr>
            <a:picLocks noChangeAspect="1" noChangeArrowheads="1"/>
          </p:cNvPicPr>
          <p:nvPr/>
        </p:nvPicPr>
        <p:blipFill rotWithShape="1">
          <a:blip r:embed="rId7">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38190" b="70156" l="24900" r="73800">
                        <a14:foregroundMark x1="29300" y1="55021" x2="37900" y2="40877"/>
                        <a14:foregroundMark x1="37900" y1="40877" x2="43900" y2="50071"/>
                        <a14:foregroundMark x1="51107" y1="53683" x2="51800" y2="54031"/>
                        <a14:foregroundMark x1="49327" y1="52791" x2="50118" y2="53188"/>
                        <a14:foregroundMark x1="43900" y1="50071" x2="47853" y2="52053"/>
                        <a14:foregroundMark x1="48069" y1="51954" x2="42400" y2="48798"/>
                        <a14:foregroundMark x1="51800" y1="54031" x2="51581" y2="53909"/>
                        <a14:foregroundMark x1="42400" y1="48798" x2="48192" y2="52799"/>
                        <a14:foregroundMark x1="51576" y1="54318" x2="63800" y2="45403"/>
                        <a14:foregroundMark x1="56690" y1="38350" x2="56100" y2="37765"/>
                        <a14:foregroundMark x1="57277" y1="38933" x2="56765" y2="38425"/>
                        <a14:foregroundMark x1="63800" y1="45403" x2="58090" y2="39738"/>
                        <a14:foregroundMark x1="58029" y1="38210" x2="65300" y2="39887"/>
                        <a14:foregroundMark x1="56100" y1="37765" x2="57384" y2="38061"/>
                        <a14:foregroundMark x1="65300" y1="39887" x2="70800" y2="51627"/>
                        <a14:foregroundMark x1="70800" y1="51627" x2="66200" y2="59547"/>
                        <a14:foregroundMark x1="28314" y1="57590" x2="29100" y2="54173"/>
                        <a14:foregroundMark x1="29100" y1="54173" x2="29300" y2="39321"/>
                        <a14:foregroundMark x1="29300" y1="39321" x2="33803" y2="52609"/>
                        <a14:foregroundMark x1="36697" y1="57480" x2="42334" y2="61165"/>
                        <a14:foregroundMark x1="73735" y1="53357" x2="73800" y2="60113"/>
                        <a14:foregroundMark x1="73666" y1="46204" x2="73709" y2="50643"/>
                        <a14:foregroundMark x1="73600" y1="39321" x2="73629" y2="42334"/>
                        <a14:foregroundMark x1="62900" y1="64498" x2="57154" y2="65538"/>
                        <a14:foregroundMark x1="25619" y1="65176" x2="24900" y2="64498"/>
                        <a14:backgroundMark x1="27100" y1="62235" x2="56700" y2="67610"/>
                        <a14:backgroundMark x1="56700" y1="67610" x2="58300" y2="67468"/>
                        <a14:backgroundMark x1="27100" y1="64639" x2="50600" y2="69307"/>
                        <a14:backgroundMark x1="25700" y1="65064" x2="28400" y2="67610"/>
                        <a14:backgroundMark x1="34400" y1="69165" x2="42200" y2="69307"/>
                        <a14:backgroundMark x1="33200" y1="69590" x2="46900" y2="69024"/>
                        <a14:backgroundMark x1="46900" y1="69024" x2="31000" y2="70438"/>
                        <a14:backgroundMark x1="31000" y1="70438" x2="52800" y2="73126"/>
                        <a14:backgroundMark x1="52800" y1="73126" x2="42100" y2="66195"/>
                        <a14:backgroundMark x1="28000" y1="58982" x2="27800" y2="57709"/>
                        <a14:backgroundMark x1="35400" y1="52900" x2="35000" y2="57284"/>
                        <a14:backgroundMark x1="49900" y1="52334" x2="49700" y2="67751"/>
                        <a14:backgroundMark x1="47800" y1="61810" x2="40500" y2="63932"/>
                        <a14:backgroundMark x1="50800" y1="51344" x2="49500" y2="52192"/>
                        <a14:backgroundMark x1="57900" y1="43423" x2="57900" y2="38897"/>
                        <a14:backgroundMark x1="57600" y1="39604" x2="56700" y2="36068"/>
                        <a14:backgroundMark x1="56400" y1="39463" x2="56900" y2="37907"/>
                        <a14:backgroundMark x1="57300" y1="38897" x2="57500" y2="39038"/>
                        <a14:backgroundMark x1="58100" y1="60962" x2="59000" y2="61952"/>
                        <a14:backgroundMark x1="59000" y1="61103" x2="56900" y2="63366"/>
                        <a14:backgroundMark x1="57800" y1="61103" x2="52600" y2="62093"/>
                        <a14:backgroundMark x1="59300" y1="61103" x2="63200" y2="61386"/>
                        <a14:backgroundMark x1="64400" y1="58274" x2="64700" y2="63225"/>
                        <a14:backgroundMark x1="71700" y1="44554" x2="74600" y2="44130"/>
                        <a14:backgroundMark x1="71200" y1="53041" x2="74100" y2="52475"/>
                        <a14:backgroundMark x1="49100" y1="51485" x2="49400" y2="52758"/>
                        <a14:backgroundMark x1="27700" y1="57143" x2="26400" y2="60396"/>
                        <a14:backgroundMark x1="27200" y1="58416" x2="27400" y2="63083"/>
                        <a14:backgroundMark x1="58000" y1="62376" x2="50300" y2="62659"/>
                      </a14:backgroundRemoval>
                    </a14:imgEffect>
                  </a14:imgLayer>
                </a14:imgProps>
              </a:ext>
              <a:ext uri="{28A0092B-C50C-407E-A947-70E740481C1C}">
                <a14:useLocalDpi xmlns:a14="http://schemas.microsoft.com/office/drawing/2010/main" val="0"/>
              </a:ext>
            </a:extLst>
          </a:blip>
          <a:srcRect l="24348" t="34676" r="24251" b="38019"/>
          <a:stretch/>
        </p:blipFill>
        <p:spPr bwMode="auto">
          <a:xfrm>
            <a:off x="1942309" y="2216696"/>
            <a:ext cx="2959818" cy="11115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E76325A-D8C1-84C8-3C9C-51392AD064DC}"/>
              </a:ext>
            </a:extLst>
          </p:cNvPr>
          <p:cNvSpPr>
            <a:spLocks noGrp="1"/>
          </p:cNvSpPr>
          <p:nvPr>
            <p:ph type="sldNum" sz="quarter" idx="2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5C1C1-948F-4F8C-9A17-988127425DB0}" type="slidenum">
              <a:rPr kumimoji="0" lang="en-GB" sz="1200" b="1" i="0" u="none" strike="noStrike" kern="1200" cap="none" spc="0" normalizeH="0" baseline="0" noProof="0" smtClean="0">
                <a:ln>
                  <a:noFill/>
                </a:ln>
                <a:solidFill>
                  <a:prstClr val="black">
                    <a:tint val="75000"/>
                  </a:prstClr>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1"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endParaRPr>
          </a:p>
        </p:txBody>
      </p:sp>
      <p:pic>
        <p:nvPicPr>
          <p:cNvPr id="9" name="object 2">
            <a:extLst>
              <a:ext uri="{FF2B5EF4-FFF2-40B4-BE49-F238E27FC236}">
                <a16:creationId xmlns:a16="http://schemas.microsoft.com/office/drawing/2014/main" id="{1937A2C6-2B04-FB6C-4F6B-28C59FBD76D0}"/>
              </a:ext>
            </a:extLst>
          </p:cNvPr>
          <p:cNvPicPr/>
          <p:nvPr/>
        </p:nvPicPr>
        <p:blipFill rotWithShape="1">
          <a:blip r:embed="rId9" cstate="print">
            <a:clrChange>
              <a:clrFrom>
                <a:srgbClr val="FFFFFF"/>
              </a:clrFrom>
              <a:clrTo>
                <a:srgbClr val="FFFFFF">
                  <a:alpha val="0"/>
                </a:srgbClr>
              </a:clrTo>
            </a:clrChange>
          </a:blip>
          <a:srcRect l="37778" r="38889" b="87693"/>
          <a:stretch/>
        </p:blipFill>
        <p:spPr>
          <a:xfrm>
            <a:off x="2780928" y="-15552"/>
            <a:ext cx="1600200" cy="1219200"/>
          </a:xfrm>
          <a:prstGeom prst="rect">
            <a:avLst/>
          </a:prstGeom>
        </p:spPr>
      </p:pic>
      <p:pic>
        <p:nvPicPr>
          <p:cNvPr id="10" name="Picture 2" descr="Year 9 and 10 Parents Evening » The Manor Academy">
            <a:extLst>
              <a:ext uri="{FF2B5EF4-FFF2-40B4-BE49-F238E27FC236}">
                <a16:creationId xmlns:a16="http://schemas.microsoft.com/office/drawing/2014/main" id="{EC4666D2-0952-6060-A0BB-17E94CA920F9}"/>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3518" y="1064568"/>
            <a:ext cx="2057400" cy="12109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s Modern Life Making Children Miserable and Stressed?">
            <a:extLst>
              <a:ext uri="{FF2B5EF4-FFF2-40B4-BE49-F238E27FC236}">
                <a16:creationId xmlns:a16="http://schemas.microsoft.com/office/drawing/2014/main" id="{A6943930-982B-B916-40DA-D2496115DF84}"/>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178" y="2655814"/>
            <a:ext cx="7502355" cy="422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0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7587526"/>
          </a:xfrm>
          <a:prstGeom prst="rect">
            <a:avLst/>
          </a:prstGeom>
          <a:noFill/>
        </p:spPr>
        <p:txBody>
          <a:bodyPr wrap="square">
            <a:spAutoFit/>
          </a:bodyPr>
          <a:lstStyle/>
          <a:p>
            <a:pPr>
              <a:lnSpc>
                <a:spcPct val="115000"/>
              </a:lnSpc>
              <a:spcBef>
                <a:spcPts val="1800"/>
              </a:spcBef>
              <a:spcAft>
                <a:spcPts val="400"/>
              </a:spcAft>
            </a:pPr>
            <a:r>
              <a:rPr lang="en-GB"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5: Give Reassurance and Information</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Providing Support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Offering Emotional Support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Be Present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Show that you care by being there for the person. Sometimes, just being with them can provide comfort.</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Use Positive Language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Offer encouraging words. Let them know they are not alone and that you are there to help.</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Validate Feelings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Acknowledge their feelings without judgment. For example, say, “It’s okay to feel this way.”</a:t>
            </a: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Dispelling Myths and Providing Accurate Information</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Myth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"People with mental health issues can just snap out of it."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Truth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Mental health issues are real health conditions that require proper care and support.</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Myth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"Talking about mental health will make it worse."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Truth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Open conversations about mental health can help and provide relief.</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Provide Facts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Share reliable information about mental health and resources for getting help.</a:t>
            </a: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Building Trust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Maintaining Respect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Respect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Treat them with dignity and respect their feelings and experiences.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Follow Through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If you promise to do something to help, make sure you do it. This builds trust.</a:t>
            </a:r>
          </a:p>
        </p:txBody>
      </p:sp>
      <p:sp>
        <p:nvSpPr>
          <p:cNvPr id="2" name="Rectangle: Rounded Corners 1">
            <a:extLst>
              <a:ext uri="{FF2B5EF4-FFF2-40B4-BE49-F238E27FC236}">
                <a16:creationId xmlns:a16="http://schemas.microsoft.com/office/drawing/2014/main" id="{2E902A22-FFD2-C919-5F7D-CEA45FA317B2}"/>
              </a:ext>
            </a:extLst>
          </p:cNvPr>
          <p:cNvSpPr/>
          <p:nvPr/>
        </p:nvSpPr>
        <p:spPr>
          <a:xfrm>
            <a:off x="286012" y="2412083"/>
            <a:ext cx="6300000" cy="1393002"/>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Pick one and write down what you could say to offer emotional support</a:t>
            </a: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p:txBody>
      </p:sp>
      <p:sp>
        <p:nvSpPr>
          <p:cNvPr id="3" name="Rectangle: Rounded Corners 2">
            <a:extLst>
              <a:ext uri="{FF2B5EF4-FFF2-40B4-BE49-F238E27FC236}">
                <a16:creationId xmlns:a16="http://schemas.microsoft.com/office/drawing/2014/main" id="{6CF74231-5CD3-664E-0D92-2AF22A490FFE}"/>
              </a:ext>
            </a:extLst>
          </p:cNvPr>
          <p:cNvSpPr/>
          <p:nvPr/>
        </p:nvSpPr>
        <p:spPr>
          <a:xfrm>
            <a:off x="279000" y="5543657"/>
            <a:ext cx="6300000" cy="1019375"/>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Why is important to provide facts? BTA</a:t>
            </a:r>
          </a:p>
        </p:txBody>
      </p:sp>
      <p:sp>
        <p:nvSpPr>
          <p:cNvPr id="5" name="Rectangle: Rounded Corners 4">
            <a:extLst>
              <a:ext uri="{FF2B5EF4-FFF2-40B4-BE49-F238E27FC236}">
                <a16:creationId xmlns:a16="http://schemas.microsoft.com/office/drawing/2014/main" id="{340F27B5-8163-985E-238A-EE231293258B}"/>
              </a:ext>
            </a:extLst>
          </p:cNvPr>
          <p:cNvSpPr/>
          <p:nvPr/>
        </p:nvSpPr>
        <p:spPr>
          <a:xfrm>
            <a:off x="279000" y="7749767"/>
            <a:ext cx="6300000" cy="1539847"/>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Why is it important to follow through?</a:t>
            </a:r>
          </a:p>
        </p:txBody>
      </p:sp>
    </p:spTree>
    <p:extLst>
      <p:ext uri="{BB962C8B-B14F-4D97-AF65-F5344CB8AC3E}">
        <p14:creationId xmlns:p14="http://schemas.microsoft.com/office/powerpoint/2010/main" val="177908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7587526"/>
          </a:xfrm>
          <a:prstGeom prst="rect">
            <a:avLst/>
          </a:prstGeom>
          <a:noFill/>
        </p:spPr>
        <p:txBody>
          <a:bodyPr wrap="square">
            <a:spAutoFit/>
          </a:bodyPr>
          <a:lstStyle/>
          <a:p>
            <a:pPr>
              <a:lnSpc>
                <a:spcPct val="115000"/>
              </a:lnSpc>
              <a:spcBef>
                <a:spcPts val="1800"/>
              </a:spcBef>
              <a:spcAft>
                <a:spcPts val="400"/>
              </a:spcAft>
            </a:pPr>
            <a:r>
              <a:rPr lang="en-GB"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5: Give Reassurance and Information</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Providing Support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Offering Emotional Support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Be Present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Show that you care by being there for the person. Sometimes, just being with them can provide comfort.</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Use Positive Language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Offer encouraging words. Let them know they are not alone and that you are there to help.</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Validate Feelings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Acknowledge their feelings without judgment. For example, say, “It’s okay to feel this way.”</a:t>
            </a: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Dispelling Myths and Providing Accurate Information</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Myth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"People with mental health issues can just snap out of it."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Truth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Mental health issues are real health conditions that require proper care and support.</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Myth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"Talking about mental health will make it worse."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Truth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Open conversations about mental health can help and provide relief.</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Provide Facts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Share reliable information about mental health and resources for getting help.</a:t>
            </a: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Building Trust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Maintaining Respect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Respect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Treat them with dignity and respect their feelings and experiences.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Follow Through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If you promise to do something to help, make sure you do it. This builds trust.</a:t>
            </a:r>
          </a:p>
        </p:txBody>
      </p:sp>
      <p:sp>
        <p:nvSpPr>
          <p:cNvPr id="2" name="Rectangle: Rounded Corners 1">
            <a:extLst>
              <a:ext uri="{FF2B5EF4-FFF2-40B4-BE49-F238E27FC236}">
                <a16:creationId xmlns:a16="http://schemas.microsoft.com/office/drawing/2014/main" id="{2E902A22-FFD2-C919-5F7D-CEA45FA317B2}"/>
              </a:ext>
            </a:extLst>
          </p:cNvPr>
          <p:cNvSpPr/>
          <p:nvPr/>
        </p:nvSpPr>
        <p:spPr>
          <a:xfrm>
            <a:off x="286012" y="2412083"/>
            <a:ext cx="6300000" cy="1393002"/>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Pick one and write down what you could say to offer emotional support</a:t>
            </a: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p:txBody>
      </p:sp>
      <p:sp>
        <p:nvSpPr>
          <p:cNvPr id="3" name="Rectangle: Rounded Corners 2">
            <a:extLst>
              <a:ext uri="{FF2B5EF4-FFF2-40B4-BE49-F238E27FC236}">
                <a16:creationId xmlns:a16="http://schemas.microsoft.com/office/drawing/2014/main" id="{6CF74231-5CD3-664E-0D92-2AF22A490FFE}"/>
              </a:ext>
            </a:extLst>
          </p:cNvPr>
          <p:cNvSpPr/>
          <p:nvPr/>
        </p:nvSpPr>
        <p:spPr>
          <a:xfrm>
            <a:off x="279000" y="5543657"/>
            <a:ext cx="6300000" cy="1019375"/>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Why is important to provide facts? BTA</a:t>
            </a:r>
          </a:p>
        </p:txBody>
      </p:sp>
      <p:sp>
        <p:nvSpPr>
          <p:cNvPr id="5" name="Rectangle: Rounded Corners 4">
            <a:extLst>
              <a:ext uri="{FF2B5EF4-FFF2-40B4-BE49-F238E27FC236}">
                <a16:creationId xmlns:a16="http://schemas.microsoft.com/office/drawing/2014/main" id="{340F27B5-8163-985E-238A-EE231293258B}"/>
              </a:ext>
            </a:extLst>
          </p:cNvPr>
          <p:cNvSpPr/>
          <p:nvPr/>
        </p:nvSpPr>
        <p:spPr>
          <a:xfrm>
            <a:off x="279000" y="7749767"/>
            <a:ext cx="6300000" cy="1539847"/>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Why is it important to follow through?</a:t>
            </a:r>
          </a:p>
        </p:txBody>
      </p:sp>
    </p:spTree>
    <p:extLst>
      <p:ext uri="{BB962C8B-B14F-4D97-AF65-F5344CB8AC3E}">
        <p14:creationId xmlns:p14="http://schemas.microsoft.com/office/powerpoint/2010/main" val="157788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8083751"/>
          </a:xfrm>
          <a:prstGeom prst="rect">
            <a:avLst/>
          </a:prstGeom>
          <a:noFill/>
        </p:spPr>
        <p:txBody>
          <a:bodyPr wrap="square">
            <a:spAutoFit/>
          </a:bodyPr>
          <a:lstStyle/>
          <a:p>
            <a:pPr>
              <a:lnSpc>
                <a:spcPct val="115000"/>
              </a:lnSpc>
              <a:spcBef>
                <a:spcPts val="1800"/>
              </a:spcBef>
              <a:spcAft>
                <a:spcPts val="400"/>
              </a:spcAft>
            </a:pPr>
            <a:r>
              <a:rPr lang="en-GB" sz="1600"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6: Encourage Appropriate Professional Help</a:t>
            </a:r>
          </a:p>
          <a:p>
            <a:pPr algn="just">
              <a:lnSpc>
                <a:spcPct val="115000"/>
              </a:lnSpc>
              <a:spcAft>
                <a:spcPts val="800"/>
              </a:spcAf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Types of Professional Help</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Therapists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Provide talk therapy (like CBT or DBT) to help people understand and manage their thoughts and behaviours.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Counsellors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Offer guidance and support for everyday problems and stressors.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Psychiatrists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Medical doctors who can diagnose mental health conditions and prescribe medication.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Psychologists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Professionals who can provide therapy and conduct assessments but generally do not prescribe medication.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Social Workers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Help connect individuals with community resources and support services.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How to Encourage Seeking Help</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Ways to Suggest Professional Help Without Being Forceful</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Be Supportive</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Use phrases like, “I think it could really help to talk to someone who is trained to help with this.”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Share Personal Experiences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If appropriate, share a story about someone (or yourself) who benefited from professional help.</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Provide Options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Offer information about different types of help available and let them choose what feels right for them.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Providing Resources and Information on How to Access Help</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Local Resources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Provide information about local mental health clinics, hotlines, and support groups.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Online Resources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Share websites and online therapy options.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200" b="1" kern="100" dirty="0">
                <a:effectLst/>
                <a:latin typeface="Avenir Next LT Pro" panose="020B0504020202020204" pitchFamily="34" charset="0"/>
                <a:ea typeface="Aptos" panose="020B0004020202020204" pitchFamily="34" charset="0"/>
                <a:cs typeface="Times New Roman" panose="02020603050405020304" pitchFamily="18" charset="0"/>
              </a:rPr>
              <a:t>Crisis Lines</a:t>
            </a: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 Ensure they have numbers for crisis hotlines, like the Childline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200" kern="100" dirty="0">
                <a:effectLst/>
                <a:latin typeface="Avenir Next LT Pro" panose="020B0504020202020204" pitchFamily="34" charset="0"/>
                <a:ea typeface="Aptos" panose="020B0004020202020204" pitchFamily="34" charset="0"/>
                <a:cs typeface="Times New Roman" panose="02020603050405020304" pitchFamily="18" charset="0"/>
              </a:rPr>
              <a:t>By giving reassurance and information, and encouraging appropriate professional help, you can guide someone toward the support they need while making them feel understood and respected.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1800"/>
              </a:spcBef>
              <a:spcAft>
                <a:spcPts val="400"/>
              </a:spcAft>
            </a:pPr>
            <a:endParaRPr lang="en-GB" sz="1600" b="1" kern="100" dirty="0">
              <a:effectLst/>
              <a:latin typeface="Avenir Next LT Pro" panose="020B0504020202020204"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340F27B5-8163-985E-238A-EE231293258B}"/>
              </a:ext>
            </a:extLst>
          </p:cNvPr>
          <p:cNvSpPr/>
          <p:nvPr/>
        </p:nvSpPr>
        <p:spPr>
          <a:xfrm>
            <a:off x="279000" y="7661276"/>
            <a:ext cx="6300000" cy="2082483"/>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You think that Jamie should seek </a:t>
            </a:r>
            <a:r>
              <a:rPr lang="en-GB" sz="1000" dirty="0">
                <a:solidFill>
                  <a:schemeClr val="tx1"/>
                </a:solidFill>
                <a:latin typeface="Avenir Next LT Pro" panose="020B0504020202020204" pitchFamily="34" charset="0"/>
              </a:rPr>
              <a:t>appropriate professional help. What would you say to engage them to go?</a:t>
            </a: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92662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5917517"/>
          </a:xfrm>
          <a:prstGeom prst="rect">
            <a:avLst/>
          </a:prstGeom>
          <a:noFill/>
        </p:spPr>
        <p:txBody>
          <a:bodyPr wrap="square">
            <a:spAutoFit/>
          </a:bodyPr>
          <a:lstStyle/>
          <a:p>
            <a:pPr marL="0" marR="0" lvl="0" indent="0" algn="l" defTabSz="914400" rtl="0" eaLnBrk="1" fontAlgn="auto" latinLnBrk="0" hangingPunct="1">
              <a:lnSpc>
                <a:spcPct val="115000"/>
              </a:lnSpc>
              <a:spcBef>
                <a:spcPts val="1800"/>
              </a:spcBef>
              <a:spcAft>
                <a:spcPts val="400"/>
              </a:spcAft>
              <a:buClrTx/>
              <a:buSzTx/>
              <a:buFontTx/>
              <a:buNone/>
              <a:tabLst/>
              <a:defRPr/>
            </a:pPr>
            <a:r>
              <a:rPr kumimoji="0" lang="en-GB" sz="1400" b="1" i="0" u="none" strike="noStrike" kern="100" cap="none" spc="0" normalizeH="0" baseline="0" noProof="0" dirty="0">
                <a:ln>
                  <a:noFill/>
                </a:ln>
                <a:solidFill>
                  <a:prstClr val="black"/>
                </a:solidFill>
                <a:effectLst/>
                <a:uLnTx/>
                <a:uFillTx/>
                <a:latin typeface="Avenir Next LT Pro" panose="020B0504020202020204" pitchFamily="34" charset="0"/>
                <a:ea typeface="Times New Roman" panose="02020603050405020304" pitchFamily="18" charset="0"/>
                <a:cs typeface="Times New Roman" panose="02020603050405020304" pitchFamily="18" charset="0"/>
              </a:rPr>
              <a:t>Part 7: Encourage Self-Help and Other Support Strategies</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Self-Help Strategies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Healthy Lifestyle Choices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Exercise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Regular physical activity can boost mood and energy levels.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Nutrition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Eating a balanced diet helps maintain physical and mental health.</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Sleep</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Getting enough sleep is crucial for mental well-being.</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Relaxation Techniques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Mindfulness and Meditation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Practices that help calm the mind and reduce stress.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Deep Breathing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Simple exercises to manage anxiety and stress.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Yoga</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Combines physical postures, breathing exercises, and meditation.</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Stress Management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Time Management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Prioritising tasks and managing time effectively can reduce stress.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Hobbies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Engaging in activities you enjoy can be a great way to relax.</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Journaling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Writing about your feelings and experiences can help process emotions.</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Peer Support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Benefits of Support Groups and Talking to Friends or Family</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Support Groups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Provide a sense of community and understanding.</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Talking to Friends/Family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Sharing feelings with trusted individuals can provide comfort and advice.</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Online Communities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Virtual support groups can also offer connection and support.</a:t>
            </a:r>
          </a:p>
          <a:p>
            <a:pPr marL="0" marR="0" lvl="0" indent="0" algn="l" defTabSz="914400" rtl="0" eaLnBrk="1" fontAlgn="auto" latinLnBrk="0" hangingPunct="1">
              <a:lnSpc>
                <a:spcPct val="115000"/>
              </a:lnSpc>
              <a:spcBef>
                <a:spcPts val="1800"/>
              </a:spcBef>
              <a:spcAft>
                <a:spcPts val="400"/>
              </a:spcAft>
              <a:buClrTx/>
              <a:buSzTx/>
              <a:buFontTx/>
              <a:buNone/>
              <a:tabLst/>
              <a:defRPr/>
            </a:pPr>
            <a:endParaRPr kumimoji="0" lang="en-GB" sz="1600" b="1" i="0" u="none" strike="noStrike" kern="100" cap="none" spc="0" normalizeH="0" baseline="0" noProof="0" dirty="0">
              <a:ln>
                <a:noFill/>
              </a:ln>
              <a:solidFill>
                <a:prstClr val="black"/>
              </a:solidFill>
              <a:effectLst/>
              <a:uLnTx/>
              <a:uFillTx/>
              <a:latin typeface="Avenir Next LT Pro" panose="020B0504020202020204"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340F27B5-8163-985E-238A-EE231293258B}"/>
              </a:ext>
            </a:extLst>
          </p:cNvPr>
          <p:cNvSpPr/>
          <p:nvPr/>
        </p:nvSpPr>
        <p:spPr>
          <a:xfrm>
            <a:off x="279000" y="5510254"/>
            <a:ext cx="6300000" cy="4233505"/>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Explain how three of the above may help</a:t>
            </a:r>
          </a:p>
        </p:txBody>
      </p:sp>
    </p:spTree>
    <p:extLst>
      <p:ext uri="{BB962C8B-B14F-4D97-AF65-F5344CB8AC3E}">
        <p14:creationId xmlns:p14="http://schemas.microsoft.com/office/powerpoint/2010/main" val="292888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10049226"/>
          </a:xfrm>
          <a:prstGeom prst="rect">
            <a:avLst/>
          </a:prstGeom>
          <a:noFill/>
        </p:spPr>
        <p:txBody>
          <a:bodyPr wrap="square">
            <a:spAutoFit/>
          </a:bodyPr>
          <a:lstStyle/>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Practice Applying the ALGEE Action Plan in Various Situations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Scenario 1</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 friend is feeling overwhelmed by schoolwork and mentions feeling hopeless.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Practice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Approach the friend, listen non-judgementally, and encourage them to seek help.</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Characters: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The friend who is feeling overwhelmed by schoolwork.</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The supportive friend who uses the ALGEE method.</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Setting:</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 quiet corner of a university library, with books and laptops scattered around. Alex looks stressed, while Jamie approaches with concern.</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(Approaches Alex and sits down beside them) Hey Alex, I've noticed you seem pretty stressed lately. Is everything alright? (A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Approach, assess, and assist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(sighs deeply) Hey Jamie. I just feel so overwhelmed with all this schoolwork. It's like no matter how hard I try, I can't keep up. I feel hopeless.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I'm really sorry you're feeling this way. School can be incredibly tough sometimes. Do you want to talk more about what's been going on? (L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Listen non-judgmentally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 have this huge project due next week, three exams coming up, and on top of that, I still have regular homework. It feels like there's no end to it, and I just can't see how I'm going to get through it all.</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That sounds really intense and overwhelming. It's completely okay to feel this way. I'm here for you, and we can figure this out together. (L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Listen non-judgmentally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(rubbing their temples) Thanks, Jamie. I just don't know where to start or how to deal with all this.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It sounds like you have a lot on your plate. Have you considered talking to a counsellor or a mental health professional? They can offer support and strategies for managing stress. (G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Give reassurance and information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 haven’t really thought about that. I guess I’ve been too caught up in everything.</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It can be really helpful. Also, taking breaks and self-care are important, even when you’re busy. It might help to organize your tasks into smaller, more manageable steps. We can work on a plan together if you’d like. (G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Give reassurance and information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(nodding) That might be a good idea. I just need to get a handle on all this.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Let's start by listing everything you need to do, and then we can prioritize and tackle one thing at a time. And it's okay to ask for help, whether from friends, professors, or professionals. You're not alone in this. (E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Encourage appropriate professional help</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(looking slightly hopeful) Yeah, maybe that would help.</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Definitely. And I can study with you or just be there when you need a break. Also, maybe we can find some on-campus resources together, like a study group or a tutoring centre. (E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Encourage appropriate professional help</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Alex: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(smiling slightly) Thanks, Jamie. I really appreciate you being here and helping me through this.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Jamie: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Anytime, Alex. Let's work on that list and take it one step at a time. And remember, it’s okay to reach out for help whenever you need it. (E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Encourage self-help and other support strategies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917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8761373"/>
          </a:xfrm>
          <a:prstGeom prst="rect">
            <a:avLst/>
          </a:prstGeom>
          <a:noFill/>
        </p:spPr>
        <p:txBody>
          <a:bodyPr wrap="square">
            <a:spAutoFit/>
          </a:bodyPr>
          <a:lstStyle/>
          <a:p>
            <a:pPr algn="just">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Practice Applying the ALGEE Action Plan in Various Situations</a:t>
            </a:r>
          </a:p>
          <a:p>
            <a:pPr algn="just">
              <a:spcAft>
                <a:spcPts val="800"/>
              </a:spcAft>
            </a:pPr>
            <a:r>
              <a:rPr lang="en-GB" sz="1000" b="1" kern="100" dirty="0">
                <a:latin typeface="Avenir Next LT Pro" panose="020B0504020202020204" pitchFamily="34" charset="0"/>
                <a:ea typeface="Aptos" panose="020B0004020202020204" pitchFamily="34" charset="0"/>
                <a:cs typeface="Times New Roman" panose="02020603050405020304" pitchFamily="18" charset="0"/>
              </a:rPr>
              <a:t>Identify the ALGEE strategy</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Scenario 2</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 peer is withdrawing from social activities and seems unusually sad.</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Practice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Recognise signs of depression, offer support, and suggest professional help.</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Characters: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The peer who is withdrawing from social activities and seems unusually sad.</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The supportive peer who uses the ALGEE method.</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Setting:</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742950" lvl="1" indent="-285750" algn="just">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 common area in the dormitory, where students usually hang out. Taylor is sitting alone, looking sad and withdrawn. Jordan approaches with concern.</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(Approaches Taylor and sits down beside them) Hey Taylor, I’ve noticed you haven’t been around much lately. You seem a bit down. Is everything alright? (</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(sighs deeply) Oh, hey Jordan. I don't know. I just haven’t been feeling like myself lately. I guess I’m just tired.</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I'm really sorry to hear that. Do you want to talk about what's been going on? I’m here to listen.</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 don’t even know where to start. I just feel so sad all the time, and I don’t have the energy to hang out with anyone anymore. I feel like I’m letting everyone down.</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That sounds really tough. It’s okay to feel that way, and you’re not letting anyone down. Sometimes we all go through rough patches.</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(tears up) Thanks, Jordan. I just feel so overwhelmed by everything, and I don’t know what to do.</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It’s important to take care of yourself. Have you thought about talking to a counsellor or mental health professional? They can offer support and help you find ways to feel better. (G -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Give reassurance and information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I’ve been thinking about it, but I don’t know. It feels like admitting defeat.</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It’s not defeat at all. It’s actually a strong and brave step to take. Getting professional help can make a big difference. And it's just one part of taking care of yourself.</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(nodding) Maybe you’re right. I just feel so lost.</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It’s okay to feel that way. We can look into some resources together, if you want. And in the meantime, maybe we can start with small steps, like going for a walk or grabbing a coffee. Sometimes a change of scenery helps.</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(looking slightly hopeful) Yeah, that might help.</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Absolutely. Also, remember that it’s okay to reach out to friends for support. We care about you and want to help. Maybe we can find a support group or some activities that you enjoy.</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Taylor:</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(smiling slightly) Thanks, Jordan. I really appreciate you being here and offering to help.</a:t>
            </a:r>
          </a:p>
          <a:p>
            <a:pPr marL="742950" lvl="1" indent="-285750" algn="just">
              <a:spcAft>
                <a:spcPts val="800"/>
              </a:spcAft>
              <a:buSzPts val="1000"/>
              <a:buFont typeface="Courier New" panose="02070309020205020404" pitchFamily="49" charset="0"/>
              <a:buChar char="o"/>
              <a:tabLst>
                <a:tab pos="914400" algn="l"/>
              </a:tabLst>
            </a:pPr>
            <a:r>
              <a:rPr lang="en-GB" sz="1000" b="1" dirty="0">
                <a:effectLst/>
                <a:latin typeface="Avenir Next LT Pro" panose="020B0504020202020204" pitchFamily="34" charset="0"/>
                <a:ea typeface="Aptos" panose="020B0004020202020204" pitchFamily="34" charset="0"/>
                <a:cs typeface="Times New Roman" panose="02020603050405020304" pitchFamily="18" charset="0"/>
              </a:rPr>
              <a:t>Jordan:</a:t>
            </a:r>
            <a:r>
              <a:rPr lang="en-GB" sz="1000" dirty="0">
                <a:effectLst/>
                <a:latin typeface="Avenir Next LT Pro" panose="020B0504020202020204" pitchFamily="34" charset="0"/>
                <a:ea typeface="Aptos" panose="020B0004020202020204" pitchFamily="34" charset="0"/>
                <a:cs typeface="Times New Roman" panose="02020603050405020304" pitchFamily="18" charset="0"/>
              </a:rPr>
              <a:t> Anytime, Taylor. Let’s take it one step at a time. And remember, it’s perfectly okay to ask for help and to take care of yourself. You’re not alone in this.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7614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9" name="Rectangle 5">
            <a:extLst>
              <a:ext uri="{FF2B5EF4-FFF2-40B4-BE49-F238E27FC236}">
                <a16:creationId xmlns:a16="http://schemas.microsoft.com/office/drawing/2014/main" id="{AEE4BA20-EDAB-2275-3143-2F71AB47EC16}"/>
              </a:ext>
            </a:extLst>
          </p:cNvPr>
          <p:cNvSpPr>
            <a:spLocks noChangeArrowheads="1"/>
          </p:cNvSpPr>
          <p:nvPr/>
        </p:nvSpPr>
        <p:spPr bwMode="auto">
          <a:xfrm>
            <a:off x="132521" y="-137683"/>
            <a:ext cx="4770783" cy="123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F4761"/>
                </a:solidFill>
                <a:effectLst/>
                <a:latin typeface="Avenir Next LT Pro" panose="020B0504020202020204" pitchFamily="34" charset="0"/>
                <a:ea typeface="Times New Roman" panose="02020603050405020304" pitchFamily="18" charset="0"/>
                <a:cs typeface="Times New Roman" panose="02020603050405020304" pitchFamily="18" charset="0"/>
              </a:rPr>
              <a:t>The Quiz!</a:t>
            </a:r>
            <a:endParaRPr kumimoji="0" lang="en-GB" altLang="en-US" sz="2000" b="0" i="0" u="none" strike="noStrike" cap="none" normalizeH="0" baseline="0" dirty="0">
              <a:ln>
                <a:noFill/>
              </a:ln>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Congratulations, you have reached the end of the course. Please complete the quiz to check your knowledge:</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1" descr="A qr code with black squares&#10;&#10;Description automatically generated">
            <a:extLst>
              <a:ext uri="{FF2B5EF4-FFF2-40B4-BE49-F238E27FC236}">
                <a16:creationId xmlns:a16="http://schemas.microsoft.com/office/drawing/2014/main" id="{6E198C5E-C16C-0148-596E-B1006CAC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0" y="928944"/>
            <a:ext cx="6592957" cy="65929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986FED-8BD8-EFBA-5796-227B7023BD32}"/>
              </a:ext>
            </a:extLst>
          </p:cNvPr>
          <p:cNvSpPr txBox="1"/>
          <p:nvPr/>
        </p:nvSpPr>
        <p:spPr>
          <a:xfrm>
            <a:off x="132520" y="7508179"/>
            <a:ext cx="659295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GB" altLang="en-US" sz="2000" b="0" i="0" u="none" strike="noStrike" cap="none" normalizeH="0" baseline="0" dirty="0">
                <a:ln>
                  <a:noFill/>
                </a:ln>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hlinkClick r:id="rId4"/>
              </a:rPr>
              <a:t>https://forms.office.com/e/tX1dm3dD1Z</a:t>
            </a:r>
            <a:endParaRPr kumimoji="0" lang="en-GB"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Thank you for taking the time to find out more about supporting others with their mental health.</a:t>
            </a:r>
            <a:endParaRPr kumimoji="0" lang="en-GB"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627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DA777-22E1-4C5D-9BC7-EDFB3D61D6C7}"/>
              </a:ext>
            </a:extLst>
          </p:cNvPr>
          <p:cNvSpPr>
            <a:spLocks noGrp="1"/>
          </p:cNvSpPr>
          <p:nvPr>
            <p:ph idx="1"/>
          </p:nvPr>
        </p:nvSpPr>
        <p:spPr>
          <a:xfrm>
            <a:off x="342900" y="197202"/>
            <a:ext cx="6172200" cy="9511596"/>
          </a:xfrm>
        </p:spPr>
        <p:txBody>
          <a:bodyPr>
            <a:normAutofit/>
          </a:bodyPr>
          <a:lstStyle/>
          <a:p>
            <a:pPr marL="0" indent="0" algn="just">
              <a:lnSpc>
                <a:spcPct val="120000"/>
              </a:lnSpc>
              <a:buNone/>
            </a:pPr>
            <a:r>
              <a:rPr lang="en-GB" sz="1000" b="1" dirty="0">
                <a:latin typeface="Avenir Next LT Pro" panose="020B0504020202020204" pitchFamily="34" charset="0"/>
              </a:rPr>
              <a:t>Manor Mental Health First Aid Ambassador</a:t>
            </a:r>
          </a:p>
          <a:p>
            <a:pPr marL="0" indent="0" algn="just">
              <a:lnSpc>
                <a:spcPct val="120000"/>
              </a:lnSpc>
              <a:buNone/>
            </a:pPr>
            <a:endParaRPr lang="en-GB" sz="1000" b="1" dirty="0">
              <a:latin typeface="Avenir Next LT Pro" panose="020B0504020202020204" pitchFamily="34" charset="0"/>
            </a:endParaRPr>
          </a:p>
          <a:p>
            <a:pPr marL="0" indent="0" algn="just">
              <a:lnSpc>
                <a:spcPct val="120000"/>
              </a:lnSpc>
              <a:buNone/>
            </a:pPr>
            <a:r>
              <a:rPr lang="en-GB" sz="1000" b="1" dirty="0">
                <a:latin typeface="Avenir Next LT Pro" panose="020B0504020202020204" pitchFamily="34" charset="0"/>
              </a:rPr>
              <a:t>What is it about? </a:t>
            </a:r>
            <a:endParaRPr lang="en-GB" sz="1000" dirty="0">
              <a:latin typeface="Avenir Next LT Pro" panose="020B0504020202020204" pitchFamily="34" charset="0"/>
            </a:endParaRPr>
          </a:p>
          <a:p>
            <a:pPr marL="0" indent="0" algn="just">
              <a:lnSpc>
                <a:spcPct val="120000"/>
              </a:lnSpc>
              <a:buNone/>
            </a:pPr>
            <a:endParaRPr lang="en-GB" sz="1000" dirty="0">
              <a:latin typeface="Avenir Next LT Pro" panose="020B0504020202020204" pitchFamily="34" charset="0"/>
            </a:endParaRPr>
          </a:p>
          <a:p>
            <a:pPr marL="0" indent="0" algn="just">
              <a:buNone/>
            </a:pPr>
            <a:r>
              <a:rPr lang="en-GB" sz="1000" dirty="0">
                <a:effectLst/>
                <a:latin typeface="Avenir Next LT Pro" panose="020B0504020202020204" pitchFamily="34" charset="0"/>
              </a:rPr>
              <a:t>Ever wanted to make a real difference in your friends' and family's lives? By becoming a Manor Mental Health First Aid Ambassador, you can do just that! This award is for those who want to learn how to support others, understand mental health issues, and spread positivity. It's your chance to be a hero, offering a helping hand and a listening ear. Join us in this amazing initiative and be the person everyone can rely on. Let’s create a supportive and caring community together!</a:t>
            </a:r>
          </a:p>
          <a:p>
            <a:pPr marL="0" indent="0" algn="just">
              <a:lnSpc>
                <a:spcPct val="120000"/>
              </a:lnSpc>
              <a:buNone/>
            </a:pPr>
            <a:endParaRPr lang="en-GB" sz="1000" dirty="0">
              <a:latin typeface="Avenir Next LT Pro" panose="020B0504020202020204" pitchFamily="34" charset="0"/>
            </a:endParaRPr>
          </a:p>
          <a:p>
            <a:pPr marL="0" indent="0" algn="just">
              <a:lnSpc>
                <a:spcPct val="120000"/>
              </a:lnSpc>
              <a:buNone/>
            </a:pPr>
            <a:r>
              <a:rPr lang="en-GB" sz="1000" b="1" dirty="0">
                <a:latin typeface="Avenir Next LT Pro" panose="020B0504020202020204" pitchFamily="34" charset="0"/>
              </a:rPr>
              <a:t>Why is this important?</a:t>
            </a:r>
          </a:p>
          <a:p>
            <a:pPr marL="0" indent="0">
              <a:buNone/>
            </a:pPr>
            <a:endParaRPr lang="en-GB" sz="1000" b="1" dirty="0">
              <a:latin typeface="Avenir Next LT Pro" panose="020B0504020202020204" pitchFamily="34" charset="0"/>
            </a:endParaRPr>
          </a:p>
          <a:p>
            <a:pPr marL="0" indent="0">
              <a:buNone/>
            </a:pPr>
            <a:r>
              <a:rPr lang="en-GB" sz="1000" dirty="0">
                <a:latin typeface="Avenir Next LT Pro" panose="020B0504020202020204" pitchFamily="34" charset="0"/>
              </a:rPr>
              <a:t>This initiative is important for several reasons:</a:t>
            </a:r>
          </a:p>
          <a:p>
            <a:pPr>
              <a:buFont typeface="+mj-lt"/>
              <a:buAutoNum type="arabicPeriod"/>
            </a:pPr>
            <a:r>
              <a:rPr lang="en-GB" sz="1000" b="1" dirty="0">
                <a:latin typeface="Avenir Next LT Pro" panose="020B0504020202020204" pitchFamily="34" charset="0"/>
              </a:rPr>
              <a:t>Supporting Others</a:t>
            </a:r>
            <a:r>
              <a:rPr lang="en-GB" sz="1000" dirty="0">
                <a:latin typeface="Avenir Next LT Pro" panose="020B0504020202020204" pitchFamily="34" charset="0"/>
              </a:rPr>
              <a:t>: Many people face mental health challenges but may not know how to seek help or have someone to turn to. Becoming a Manor Mental Health First Aid Ambassador equips you with skills to support others effectively, offering practical assistance and emotional support when it's needed most.</a:t>
            </a:r>
          </a:p>
          <a:p>
            <a:pPr>
              <a:buFont typeface="+mj-lt"/>
              <a:buAutoNum type="arabicPeriod"/>
            </a:pPr>
            <a:r>
              <a:rPr lang="en-GB" sz="1000" b="1" dirty="0">
                <a:latin typeface="Avenir Next LT Pro" panose="020B0504020202020204" pitchFamily="34" charset="0"/>
              </a:rPr>
              <a:t>Understanding Mental Health</a:t>
            </a:r>
            <a:r>
              <a:rPr lang="en-GB" sz="1000" dirty="0">
                <a:latin typeface="Avenir Next LT Pro" panose="020B0504020202020204" pitchFamily="34" charset="0"/>
              </a:rPr>
              <a:t>: There is still a stigma surrounding mental health issues in many communities. By learning about mental health issues and how to address them sensitively, ambassadors can help break down barriers and promote understanding and empathy.</a:t>
            </a:r>
          </a:p>
          <a:p>
            <a:pPr>
              <a:buFont typeface="+mj-lt"/>
              <a:buAutoNum type="arabicPeriod"/>
            </a:pPr>
            <a:r>
              <a:rPr lang="en-GB" sz="1000" b="1" dirty="0">
                <a:latin typeface="Avenir Next LT Pro" panose="020B0504020202020204" pitchFamily="34" charset="0"/>
              </a:rPr>
              <a:t>Spreading Positivity</a:t>
            </a:r>
            <a:r>
              <a:rPr lang="en-GB" sz="1000" dirty="0">
                <a:latin typeface="Avenir Next LT Pro" panose="020B0504020202020204" pitchFamily="34" charset="0"/>
              </a:rPr>
              <a:t>: Mental health first aid isn't just about responding to crises; it's also about promoting positive mental well-being. Ambassadors can actively contribute to creating a more positive and supportive environment for friends, family, and the broader community.</a:t>
            </a:r>
          </a:p>
          <a:p>
            <a:pPr>
              <a:buFont typeface="+mj-lt"/>
              <a:buAutoNum type="arabicPeriod"/>
            </a:pPr>
            <a:r>
              <a:rPr lang="en-GB" sz="1000" b="1" dirty="0">
                <a:latin typeface="Avenir Next LT Pro" panose="020B0504020202020204" pitchFamily="34" charset="0"/>
              </a:rPr>
              <a:t>Being a Hero</a:t>
            </a:r>
            <a:r>
              <a:rPr lang="en-GB" sz="1000" dirty="0">
                <a:latin typeface="Avenir Next LT Pro" panose="020B0504020202020204" pitchFamily="34" charset="0"/>
              </a:rPr>
              <a:t>: The role of a mental health first aid ambassador positions you as someone who can make a real difference in people's lives. Being there as a listener and a source of practical support can significantly impact someone's recovery and well-being.</a:t>
            </a:r>
          </a:p>
          <a:p>
            <a:pPr>
              <a:buFont typeface="+mj-lt"/>
              <a:buAutoNum type="arabicPeriod"/>
            </a:pPr>
            <a:r>
              <a:rPr lang="en-GB" sz="1000" b="1" dirty="0">
                <a:latin typeface="Avenir Next LT Pro" panose="020B0504020202020204" pitchFamily="34" charset="0"/>
              </a:rPr>
              <a:t>Building a Supportive Community</a:t>
            </a:r>
            <a:r>
              <a:rPr lang="en-GB" sz="1000" dirty="0">
                <a:latin typeface="Avenir Next LT Pro" panose="020B0504020202020204" pitchFamily="34" charset="0"/>
              </a:rPr>
              <a:t>: By encouraging others to join this initiative, you contribute to building a community where mental health is prioritized and where everyone feels supported and understood. This sense of community can be invaluable in fostering resilience and improving overall mental health outcomes.</a:t>
            </a:r>
          </a:p>
          <a:p>
            <a:r>
              <a:rPr lang="en-GB" sz="1000" dirty="0">
                <a:latin typeface="Avenir Next LT Pro" panose="020B0504020202020204" pitchFamily="34" charset="0"/>
              </a:rPr>
              <a:t>In summary, becoming a Manor Mental Health First Aid Ambassador allows individuals to contribute positively to their community by providing support, understanding, and advocacy for mental health issues. It empowers individuals to make a tangible difference in the lives of those around them, creating a more compassionate and caring environment overall.</a:t>
            </a:r>
          </a:p>
          <a:p>
            <a:pPr marL="0" indent="0" algn="just">
              <a:lnSpc>
                <a:spcPct val="120000"/>
              </a:lnSpc>
              <a:buNone/>
            </a:pPr>
            <a:endParaRPr lang="en-GB" sz="1000" dirty="0">
              <a:latin typeface="Avenir Next LT Pro" panose="020B0504020202020204" pitchFamily="34" charset="0"/>
            </a:endParaRPr>
          </a:p>
          <a:p>
            <a:pPr marL="0" indent="0" algn="just">
              <a:lnSpc>
                <a:spcPct val="120000"/>
              </a:lnSpc>
              <a:buNone/>
            </a:pPr>
            <a:r>
              <a:rPr lang="en-GB" sz="1000" b="1" dirty="0">
                <a:latin typeface="Avenir Next LT Pro" panose="020B0504020202020204" pitchFamily="34" charset="0"/>
              </a:rPr>
              <a:t>How will you be assessed?</a:t>
            </a:r>
          </a:p>
          <a:p>
            <a:pPr marL="0" indent="0" algn="just">
              <a:lnSpc>
                <a:spcPct val="120000"/>
              </a:lnSpc>
              <a:buNone/>
            </a:pPr>
            <a:r>
              <a:rPr lang="en-GB" sz="1000" dirty="0">
                <a:latin typeface="Avenir Next LT Pro" panose="020B0504020202020204" pitchFamily="34" charset="0"/>
              </a:rPr>
              <a:t>After you complete the booklet there will be an online quiz</a:t>
            </a:r>
          </a:p>
          <a:p>
            <a:pPr marL="0" indent="0" algn="just">
              <a:lnSpc>
                <a:spcPct val="120000"/>
              </a:lnSpc>
              <a:buNone/>
            </a:pPr>
            <a:endParaRPr lang="en-GB" sz="1000" dirty="0">
              <a:latin typeface="Avenir Next LT Pro" panose="020B0504020202020204" pitchFamily="34" charset="0"/>
            </a:endParaRPr>
          </a:p>
          <a:p>
            <a:pPr marL="0" indent="0" algn="just">
              <a:lnSpc>
                <a:spcPct val="120000"/>
              </a:lnSpc>
              <a:buNone/>
            </a:pPr>
            <a:endParaRPr lang="en-GB" sz="1000" dirty="0">
              <a:latin typeface="Avenir Next LT Pro" panose="020B0504020202020204" pitchFamily="34" charset="0"/>
            </a:endParaRPr>
          </a:p>
          <a:p>
            <a:pPr marL="0" indent="0" algn="just">
              <a:lnSpc>
                <a:spcPct val="120000"/>
              </a:lnSpc>
              <a:buNone/>
            </a:pPr>
            <a:endParaRPr lang="en-GB" sz="1000" dirty="0">
              <a:latin typeface="Avenir Next LT Pro" panose="020B0504020202020204" pitchFamily="34" charset="0"/>
            </a:endParaRPr>
          </a:p>
          <a:p>
            <a:pPr marL="0" indent="0" algn="just">
              <a:lnSpc>
                <a:spcPct val="120000"/>
              </a:lnSpc>
              <a:buNone/>
            </a:pPr>
            <a:endParaRPr lang="en-GB" sz="1000" dirty="0">
              <a:latin typeface="Avenir Next LT Pro" panose="020B0504020202020204" pitchFamily="34" charset="0"/>
            </a:endParaRPr>
          </a:p>
        </p:txBody>
      </p:sp>
      <p:sp>
        <p:nvSpPr>
          <p:cNvPr id="21" name="Slide Number Placeholder 20">
            <a:extLst>
              <a:ext uri="{FF2B5EF4-FFF2-40B4-BE49-F238E27FC236}">
                <a16:creationId xmlns:a16="http://schemas.microsoft.com/office/drawing/2014/main" id="{329E57C9-F090-4F5A-4A3C-DC4ABDCD3884}"/>
              </a:ext>
            </a:extLst>
          </p:cNvPr>
          <p:cNvSpPr>
            <a:spLocks noGrp="1"/>
          </p:cNvSpPr>
          <p:nvPr>
            <p:ph type="sldNum" sz="quarter" idx="12"/>
          </p:nvPr>
        </p:nvSpPr>
        <p:spPr>
          <a:xfrm>
            <a:off x="5257800" y="9388757"/>
            <a:ext cx="1600200" cy="527403"/>
          </a:xfrm>
        </p:spPr>
        <p:txBody>
          <a:bodyPr/>
          <a:lstStyle/>
          <a:p>
            <a:fld id="{2910EBAA-92EB-4343-B6D5-25298559C073}" type="slidenum">
              <a:rPr lang="en-GB" smtClean="0"/>
              <a:pPr/>
              <a:t>2</a:t>
            </a:fld>
            <a:endParaRPr lang="en-GB"/>
          </a:p>
        </p:txBody>
      </p:sp>
    </p:spTree>
    <p:extLst>
      <p:ext uri="{BB962C8B-B14F-4D97-AF65-F5344CB8AC3E}">
        <p14:creationId xmlns:p14="http://schemas.microsoft.com/office/powerpoint/2010/main" val="367518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8E4CA5-A00F-74D1-3BB0-42B4A03379A5}"/>
              </a:ext>
            </a:extLst>
          </p:cNvPr>
          <p:cNvSpPr>
            <a:spLocks noGrp="1"/>
          </p:cNvSpPr>
          <p:nvPr>
            <p:ph type="title"/>
          </p:nvPr>
        </p:nvSpPr>
        <p:spPr>
          <a:xfrm>
            <a:off x="1340768" y="49909"/>
            <a:ext cx="5517518" cy="1000851"/>
          </a:xfrm>
        </p:spPr>
        <p:txBody>
          <a:bodyPr/>
          <a:lstStyle/>
          <a:p>
            <a:r>
              <a:rPr lang="en-GB" sz="7200">
                <a:latin typeface="+mj-lt"/>
              </a:rPr>
              <a:t>Contents</a:t>
            </a:r>
          </a:p>
        </p:txBody>
      </p:sp>
      <p:sp>
        <p:nvSpPr>
          <p:cNvPr id="12" name="Content Placeholder 11">
            <a:extLst>
              <a:ext uri="{FF2B5EF4-FFF2-40B4-BE49-F238E27FC236}">
                <a16:creationId xmlns:a16="http://schemas.microsoft.com/office/drawing/2014/main" id="{64DD7C29-09BF-E248-64A6-E6821931B5D6}"/>
              </a:ext>
            </a:extLst>
          </p:cNvPr>
          <p:cNvSpPr>
            <a:spLocks noGrp="1"/>
          </p:cNvSpPr>
          <p:nvPr>
            <p:ph sz="quarter" idx="22"/>
          </p:nvPr>
        </p:nvSpPr>
        <p:spPr>
          <a:xfrm>
            <a:off x="122830" y="1455326"/>
            <a:ext cx="6735170" cy="7242999"/>
          </a:xfrm>
        </p:spPr>
        <p:txBody>
          <a:bodyPr/>
          <a:lstStyle/>
          <a:p>
            <a:pPr>
              <a:spcAft>
                <a:spcPts val="800"/>
              </a:spcAft>
            </a:pPr>
            <a:r>
              <a:rPr lang="en-GB" sz="1800" b="1" kern="100" dirty="0">
                <a:effectLst/>
                <a:latin typeface="Avenir Next LT Pro" panose="020B0504020202020204" pitchFamily="34" charset="0"/>
                <a:ea typeface="Aptos" panose="020B0004020202020204" pitchFamily="34" charset="0"/>
                <a:cs typeface="Times New Roman" panose="02020603050405020304" pitchFamily="18" charset="0"/>
              </a:rPr>
              <a:t>Part 1: Understanding Mental Health</a:t>
            </a:r>
          </a:p>
          <a:p>
            <a:pPr>
              <a:spcAft>
                <a:spcPts val="800"/>
              </a:spcAft>
            </a:pPr>
            <a:r>
              <a:rPr lang="en-GB" sz="1800" b="1" kern="100" dirty="0">
                <a:effectLst/>
                <a:latin typeface="Avenir Next LT Pro" panose="020B0504020202020204" pitchFamily="34" charset="0"/>
                <a:ea typeface="Aptos" panose="020B0004020202020204" pitchFamily="34" charset="0"/>
                <a:cs typeface="Times New Roman" panose="02020603050405020304" pitchFamily="18" charset="0"/>
              </a:rPr>
              <a:t>Part 2: Introduction to ALGEE</a:t>
            </a:r>
          </a:p>
          <a:p>
            <a:pPr>
              <a:spcAft>
                <a:spcPts val="800"/>
              </a:spcAft>
            </a:pPr>
            <a:r>
              <a:rPr kumimoji="0" lang="en-GB" sz="1800" b="1" i="0" u="none" strike="noStrike" kern="100" cap="none" spc="0" normalizeH="0" baseline="0" noProof="0" dirty="0">
                <a:ln>
                  <a:noFill/>
                </a:ln>
                <a:solidFill>
                  <a:prstClr val="black"/>
                </a:solidFill>
                <a:effectLst/>
                <a:uLnTx/>
                <a:uFillTx/>
                <a:latin typeface="Avenir Next LT Pro" panose="020B0504020202020204" pitchFamily="34" charset="0"/>
                <a:ea typeface="Aptos" panose="020B0004020202020204" pitchFamily="34" charset="0"/>
                <a:cs typeface="Times New Roman" panose="02020603050405020304" pitchFamily="18" charset="0"/>
              </a:rPr>
              <a:t>Part 3: Assess for Risk of Suicide or Self Harm</a:t>
            </a:r>
          </a:p>
          <a:p>
            <a:pPr>
              <a:spcAft>
                <a:spcPts val="800"/>
              </a:spcAft>
            </a:pPr>
            <a:r>
              <a:rPr lang="en-GB" sz="1800"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4: Listen Non-Judgmentally</a:t>
            </a:r>
          </a:p>
          <a:p>
            <a:pPr>
              <a:spcAft>
                <a:spcPts val="800"/>
              </a:spcAft>
            </a:pPr>
            <a:r>
              <a:rPr lang="en-GB" sz="1800"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5: Give Reassurance and Information</a:t>
            </a:r>
          </a:p>
          <a:p>
            <a:pPr>
              <a:spcAft>
                <a:spcPts val="800"/>
              </a:spcAft>
            </a:pPr>
            <a:r>
              <a:rPr lang="en-GB" sz="1800"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6: Encourage Appropriate Professional Help</a:t>
            </a:r>
          </a:p>
          <a:p>
            <a:pPr>
              <a:spcAft>
                <a:spcPts val="800"/>
              </a:spcAft>
            </a:pPr>
            <a:r>
              <a:rPr kumimoji="0" lang="en-GB" sz="1800" b="1" i="0" u="none" strike="noStrike" kern="100" cap="none" spc="0" normalizeH="0" baseline="0" noProof="0" dirty="0">
                <a:ln>
                  <a:noFill/>
                </a:ln>
                <a:solidFill>
                  <a:prstClr val="black"/>
                </a:solidFill>
                <a:effectLst/>
                <a:uLnTx/>
                <a:uFillTx/>
                <a:latin typeface="Avenir Next LT Pro" panose="020B0504020202020204" pitchFamily="34" charset="0"/>
                <a:ea typeface="Times New Roman" panose="02020603050405020304" pitchFamily="18" charset="0"/>
                <a:cs typeface="Times New Roman" panose="02020603050405020304" pitchFamily="18" charset="0"/>
              </a:rPr>
              <a:t>Part 7: Encourage Self-Help and Other Support Strategies</a:t>
            </a:r>
          </a:p>
          <a:p>
            <a:pPr>
              <a:spcAft>
                <a:spcPts val="800"/>
              </a:spcAft>
            </a:pPr>
            <a:r>
              <a:rPr lang="en-GB" sz="1800" b="1" kern="100" dirty="0">
                <a:solidFill>
                  <a:prstClr val="black"/>
                </a:solidFill>
                <a:latin typeface="Avenir Next LT Pro" panose="020B0504020202020204" pitchFamily="34" charset="0"/>
                <a:ea typeface="Times New Roman" panose="02020603050405020304" pitchFamily="18" charset="0"/>
                <a:cs typeface="Times New Roman" panose="02020603050405020304" pitchFamily="18" charset="0"/>
              </a:rPr>
              <a:t>Part 8: </a:t>
            </a:r>
            <a:r>
              <a:rPr lang="en-GB" sz="1800" b="1" kern="100" dirty="0">
                <a:effectLst/>
                <a:latin typeface="Avenir Next LT Pro" panose="020B0504020202020204" pitchFamily="34" charset="0"/>
                <a:ea typeface="Aptos" panose="020B0004020202020204" pitchFamily="34" charset="0"/>
                <a:cs typeface="Times New Roman" panose="02020603050405020304" pitchFamily="18" charset="0"/>
              </a:rPr>
              <a:t>Practice Applying the ALGEE Action Plan in Various Situations</a:t>
            </a:r>
            <a:endParaRPr lang="en-GB" sz="18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spcAft>
                <a:spcPts val="800"/>
              </a:spcAft>
            </a:pPr>
            <a:endParaRPr kumimoji="0" lang="en-GB" sz="1800" b="1" i="0" u="none" strike="noStrike" kern="100" cap="none" spc="0" normalizeH="0" baseline="0" noProof="0" dirty="0">
              <a:ln>
                <a:noFill/>
              </a:ln>
              <a:solidFill>
                <a:prstClr val="black"/>
              </a:solidFill>
              <a:effectLst/>
              <a:uLnTx/>
              <a:uFillTx/>
              <a:latin typeface="Avenir Next LT Pro" panose="020B0504020202020204" pitchFamily="34" charset="0"/>
              <a:ea typeface="Times New Roman" panose="02020603050405020304" pitchFamily="18" charset="0"/>
              <a:cs typeface="Times New Roman" panose="02020603050405020304" pitchFamily="18" charset="0"/>
            </a:endParaRPr>
          </a:p>
          <a:p>
            <a:pPr>
              <a:spcAft>
                <a:spcPts val="800"/>
              </a:spcAft>
            </a:pPr>
            <a:endParaRPr lang="en-GB" sz="1800" b="1"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spcAft>
                <a:spcPts val="800"/>
              </a:spcAft>
            </a:pPr>
            <a:endParaRPr lang="en-GB" sz="1800" b="1" kern="100" dirty="0">
              <a:effectLst/>
              <a:latin typeface="Avenir Next LT Pro" panose="020B0504020202020204" pitchFamily="34" charset="0"/>
              <a:ea typeface="Aptos" panose="020B000402020202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8127D1B3-5843-7050-D928-63AEABEFC839}"/>
              </a:ext>
            </a:extLst>
          </p:cNvPr>
          <p:cNvSpPr>
            <a:spLocks noGrp="1"/>
          </p:cNvSpPr>
          <p:nvPr>
            <p:ph type="sldNum" sz="quarter" idx="23"/>
          </p:nvPr>
        </p:nvSpPr>
        <p:spPr>
          <a:xfrm>
            <a:off x="5314950" y="9378950"/>
            <a:ext cx="1543050" cy="527050"/>
          </a:xfrm>
        </p:spPr>
        <p:txBody>
          <a:bodyPr/>
          <a:lstStyle/>
          <a:p>
            <a:fld id="{DFC5C1C1-948F-4F8C-9A17-988127425DB0}" type="slidenum">
              <a:rPr lang="en-GB" smtClean="0"/>
              <a:t>3</a:t>
            </a:fld>
            <a:endParaRPr lang="en-GB"/>
          </a:p>
        </p:txBody>
      </p:sp>
    </p:spTree>
    <p:extLst>
      <p:ext uri="{BB962C8B-B14F-4D97-AF65-F5344CB8AC3E}">
        <p14:creationId xmlns:p14="http://schemas.microsoft.com/office/powerpoint/2010/main" val="10478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r>
              <a:rPr lang="en-GB" sz="1000">
                <a:latin typeface="Avenir Next LT Pro" panose="020B0504020202020204" pitchFamily="34" charset="0"/>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3268395"/>
          </a:xfrm>
          <a:prstGeom prst="rect">
            <a:avLst/>
          </a:prstGeom>
          <a:noFill/>
        </p:spPr>
        <p:txBody>
          <a:bodyPr wrap="square">
            <a:spAutoFit/>
          </a:bodyPr>
          <a:lstStyle/>
          <a:p>
            <a:pPr algn="just">
              <a:lnSpc>
                <a:spcPct val="115000"/>
              </a:lnSpc>
              <a:spcAft>
                <a:spcPts val="800"/>
              </a:spcAft>
            </a:pPr>
            <a:r>
              <a:rPr lang="en-GB" b="1" kern="100" dirty="0">
                <a:effectLst/>
                <a:latin typeface="Avenir Next LT Pro" panose="020B0504020202020204" pitchFamily="34" charset="0"/>
                <a:ea typeface="Aptos" panose="020B0004020202020204" pitchFamily="34" charset="0"/>
                <a:cs typeface="Times New Roman" panose="02020603050405020304" pitchFamily="18" charset="0"/>
              </a:rPr>
              <a:t>Part 1: Understanding Mental Health</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What is Mental Health?</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Definition and Importance of Mental Health</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Mental health is about our feelings, thoughts, and how we interact with others. It affects how we handle stress, relate to people, and make choices. Good mental health helps us enjoy life and deal with challenges.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Definition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Mental health is being in a good state where you feel good about yourself, can handle daily stresses, work well, and contribute to your community.</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It’s important because it helps you:</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Reach your potential</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Handle life's pressures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Work effectively</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Contribute positively to society</a:t>
            </a:r>
          </a:p>
        </p:txBody>
      </p:sp>
      <p:sp>
        <p:nvSpPr>
          <p:cNvPr id="2" name="Rectangle: Rounded Corners 1">
            <a:extLst>
              <a:ext uri="{FF2B5EF4-FFF2-40B4-BE49-F238E27FC236}">
                <a16:creationId xmlns:a16="http://schemas.microsoft.com/office/drawing/2014/main" id="{2E902A22-FFD2-C919-5F7D-CEA45FA317B2}"/>
              </a:ext>
            </a:extLst>
          </p:cNvPr>
          <p:cNvSpPr/>
          <p:nvPr/>
        </p:nvSpPr>
        <p:spPr>
          <a:xfrm>
            <a:off x="279000" y="3499173"/>
            <a:ext cx="6300000" cy="1358198"/>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Jo is a 33-year-old Doctor. Explain why having good mental health would be important to them. &lt;hint: Because it…. Therefore… as a consequence… </a:t>
            </a:r>
          </a:p>
        </p:txBody>
      </p:sp>
      <p:sp>
        <p:nvSpPr>
          <p:cNvPr id="9" name="TextBox 8">
            <a:extLst>
              <a:ext uri="{FF2B5EF4-FFF2-40B4-BE49-F238E27FC236}">
                <a16:creationId xmlns:a16="http://schemas.microsoft.com/office/drawing/2014/main" id="{918BB9AC-B8BA-58F0-C543-31F0CD7F00E5}"/>
              </a:ext>
            </a:extLst>
          </p:cNvPr>
          <p:cNvSpPr txBox="1"/>
          <p:nvPr/>
        </p:nvSpPr>
        <p:spPr>
          <a:xfrm>
            <a:off x="289160" y="4978761"/>
            <a:ext cx="6300000" cy="2213748"/>
          </a:xfrm>
          <a:prstGeom prst="rect">
            <a:avLst/>
          </a:prstGeom>
          <a:noFill/>
        </p:spPr>
        <p:txBody>
          <a:bodyPr wrap="square">
            <a:spAutoFit/>
          </a:bodyPr>
          <a:lstStyle/>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Common Mental Health Issues Among Young People</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Young people can face various mental health challenges. Here are some common ones: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Anxiety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Feeling very worried or scared about things.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Depression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Feeling very sad and losing interest in activities you used to enjoy.</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ADHD</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Having trouble paying attention, staying still, or being impulsive.</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Eating Disorders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Issues with eating, like eating too little or too much.</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Substance Abuse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Misusing drugs or alcohol.</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Self-Harm and Suicidal Thoughts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Hurting yourself or thinking about ending your life.</a:t>
            </a:r>
          </a:p>
        </p:txBody>
      </p:sp>
      <p:sp>
        <p:nvSpPr>
          <p:cNvPr id="10" name="Rectangle: Rounded Corners 9">
            <a:extLst>
              <a:ext uri="{FF2B5EF4-FFF2-40B4-BE49-F238E27FC236}">
                <a16:creationId xmlns:a16="http://schemas.microsoft.com/office/drawing/2014/main" id="{0071FF3C-DB40-F47E-749A-2B80FD5B0300}"/>
              </a:ext>
            </a:extLst>
          </p:cNvPr>
          <p:cNvSpPr/>
          <p:nvPr/>
        </p:nvSpPr>
        <p:spPr>
          <a:xfrm>
            <a:off x="279000" y="7224129"/>
            <a:ext cx="6300000" cy="2347574"/>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What reasons are there to explain why some of these are high amongst young people. &lt;hint: Because…</a:t>
            </a:r>
          </a:p>
        </p:txBody>
      </p:sp>
    </p:spTree>
    <p:extLst>
      <p:ext uri="{BB962C8B-B14F-4D97-AF65-F5344CB8AC3E}">
        <p14:creationId xmlns:p14="http://schemas.microsoft.com/office/powerpoint/2010/main" val="277239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r>
              <a:rPr lang="en-GB" sz="1000">
                <a:latin typeface="Avenir Next LT Pro" panose="020B0504020202020204" pitchFamily="34" charset="0"/>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3788538"/>
          </a:xfrm>
          <a:prstGeom prst="rect">
            <a:avLst/>
          </a:prstGeom>
          <a:noFill/>
        </p:spPr>
        <p:txBody>
          <a:bodyPr wrap="square">
            <a:spAutoFit/>
          </a:bodyPr>
          <a:lstStyle/>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Role of a Mental Health First Aider</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Responsibilities and Boundaries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 Mental Health First Aider (MHFA) is someone trained to help people with mental health issues. </a:t>
            </a: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They aren’t therapists but are there for initial support.</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Responsibilities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Recognize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Spot signs of mental health issues.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Approach</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Talk to the person in a caring way.</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Listen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Hear them out without judging or giving advice.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Support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Provide comfort and information on where to get help.</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Encourage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Motivate them to seek professional help.</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Boundaries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Know Your Role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Remember you’re not a professional therapist.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Confidentiality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Keep things private but know when to tell someone if the person is in danger.</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Self-Awareness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Know your limits and don’t get too involved.</a:t>
            </a:r>
          </a:p>
        </p:txBody>
      </p:sp>
      <p:sp>
        <p:nvSpPr>
          <p:cNvPr id="2" name="Rectangle: Rounded Corners 1">
            <a:extLst>
              <a:ext uri="{FF2B5EF4-FFF2-40B4-BE49-F238E27FC236}">
                <a16:creationId xmlns:a16="http://schemas.microsoft.com/office/drawing/2014/main" id="{2E902A22-FFD2-C919-5F7D-CEA45FA317B2}"/>
              </a:ext>
            </a:extLst>
          </p:cNvPr>
          <p:cNvSpPr/>
          <p:nvPr/>
        </p:nvSpPr>
        <p:spPr>
          <a:xfrm>
            <a:off x="279000" y="3950779"/>
            <a:ext cx="6300000" cy="2049687"/>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venir Next LT Pro" panose="020B0504020202020204" pitchFamily="34" charset="0"/>
              </a:rPr>
              <a:t>Choose one boundary. Explain why having that boundary is so important</a:t>
            </a: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 &lt;hint: Because it…. Therefore… as a consequence… </a:t>
            </a:r>
          </a:p>
        </p:txBody>
      </p:sp>
      <p:sp>
        <p:nvSpPr>
          <p:cNvPr id="10" name="Rectangle: Rounded Corners 9">
            <a:extLst>
              <a:ext uri="{FF2B5EF4-FFF2-40B4-BE49-F238E27FC236}">
                <a16:creationId xmlns:a16="http://schemas.microsoft.com/office/drawing/2014/main" id="{0071FF3C-DB40-F47E-749A-2B80FD5B0300}"/>
              </a:ext>
            </a:extLst>
          </p:cNvPr>
          <p:cNvSpPr/>
          <p:nvPr/>
        </p:nvSpPr>
        <p:spPr>
          <a:xfrm>
            <a:off x="279000" y="8566299"/>
            <a:ext cx="6300000" cy="1005404"/>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Which do you think is the most useful </a:t>
            </a:r>
            <a:r>
              <a:rPr kumimoji="0" lang="en-GB" sz="1000" b="0" i="0" u="none" strike="noStrike" kern="1200" cap="none" spc="0" normalizeH="0" baseline="0" noProof="0">
                <a:ln>
                  <a:noFill/>
                </a:ln>
                <a:solidFill>
                  <a:schemeClr val="tx1"/>
                </a:solidFill>
                <a:effectLst/>
                <a:uLnTx/>
                <a:uFillTx/>
                <a:latin typeface="Avenir Next LT Pro" panose="020B0504020202020204" pitchFamily="34" charset="0"/>
              </a:rPr>
              <a:t>self-care tip and why?</a:t>
            </a: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p:txBody>
      </p:sp>
      <p:sp>
        <p:nvSpPr>
          <p:cNvPr id="4" name="TextBox 3">
            <a:extLst>
              <a:ext uri="{FF2B5EF4-FFF2-40B4-BE49-F238E27FC236}">
                <a16:creationId xmlns:a16="http://schemas.microsoft.com/office/drawing/2014/main" id="{85944773-4AAB-7DFE-E7BE-9B3F29760E40}"/>
              </a:ext>
            </a:extLst>
          </p:cNvPr>
          <p:cNvSpPr txBox="1"/>
          <p:nvPr/>
        </p:nvSpPr>
        <p:spPr>
          <a:xfrm>
            <a:off x="196012" y="6114346"/>
            <a:ext cx="6300000" cy="2451953"/>
          </a:xfrm>
          <a:prstGeom prst="rect">
            <a:avLst/>
          </a:prstGeom>
          <a:noFill/>
        </p:spPr>
        <p:txBody>
          <a:bodyPr wrap="square">
            <a:spAutoFit/>
          </a:bodyPr>
          <a:lstStyle/>
          <a:p>
            <a:pPr algn="just">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 of Self-Care for First Aiders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Mental Health First Aiders need to take care of themselves to avoid getting stressed or burned out.</a:t>
            </a:r>
          </a:p>
          <a:p>
            <a:pPr marL="342900" lvl="0" indent="-342900" algn="just">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Self-Care Tips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Take Breaks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Rest and recharge regularly.</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Talk to Peers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Share your experiences with other first aiders.</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Seek Help</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Get professional support if you’re feeling overwhelmed.</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Live Healthily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Eat well, exercise, and get enough sleep.</a:t>
            </a:r>
          </a:p>
          <a:p>
            <a:pPr marL="742950" lvl="1" indent="-285750" algn="just">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Relax</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Practice mindfulness or relaxation techniques to reduce stress.</a:t>
            </a:r>
          </a:p>
          <a:p>
            <a:pPr algn="just">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By understanding mental health and the role of a Mental Health First Aider, you can help others while also taking care of yourself.</a:t>
            </a:r>
          </a:p>
        </p:txBody>
      </p:sp>
    </p:spTree>
    <p:extLst>
      <p:ext uri="{BB962C8B-B14F-4D97-AF65-F5344CB8AC3E}">
        <p14:creationId xmlns:p14="http://schemas.microsoft.com/office/powerpoint/2010/main" val="94007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r>
              <a:rPr lang="en-GB" sz="1000">
                <a:latin typeface="Avenir Next LT Pro" panose="020B0504020202020204" pitchFamily="34" charset="0"/>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3751148" cy="10226197"/>
          </a:xfrm>
          <a:prstGeom prst="rect">
            <a:avLst/>
          </a:prstGeom>
          <a:noFill/>
        </p:spPr>
        <p:txBody>
          <a:bodyPr wrap="square">
            <a:spAutoFit/>
          </a:bodyPr>
          <a:lstStyle/>
          <a:p>
            <a:pPr algn="just">
              <a:lnSpc>
                <a:spcPct val="115000"/>
              </a:lnSpc>
              <a:spcAft>
                <a:spcPts val="800"/>
              </a:spcAft>
            </a:pPr>
            <a:r>
              <a:rPr lang="en-GB" b="1" kern="100" dirty="0">
                <a:effectLst/>
                <a:latin typeface="Avenir Next LT Pro" panose="020B0504020202020204" pitchFamily="34" charset="0"/>
                <a:ea typeface="Aptos" panose="020B0004020202020204" pitchFamily="34" charset="0"/>
                <a:cs typeface="Times New Roman" panose="02020603050405020304" pitchFamily="18" charset="0"/>
              </a:rPr>
              <a:t>Part 2: Introduction to ALGEE</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Overview of the ALGEE Action Plan</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The ALGEE Action Plan is a simple guide for helping someone experiencing a mental health problem. Each letter in ALGEE stands for a different step:</a:t>
            </a:r>
          </a:p>
          <a:p>
            <a:pPr marL="342900" lvl="0" indent="-342900" algn="just">
              <a:lnSpc>
                <a:spcPct val="115000"/>
              </a:lnSpc>
              <a:spcAft>
                <a:spcPts val="800"/>
              </a:spcAft>
              <a:buFont typeface="+mj-lt"/>
              <a:buAutoNum type="arabicPeriod"/>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 Assess for risk of harm</a:t>
            </a:r>
          </a:p>
          <a:p>
            <a:pPr marL="342900" lvl="0" indent="-342900" algn="just">
              <a:lnSpc>
                <a:spcPct val="115000"/>
              </a:lnSpc>
              <a:spcAft>
                <a:spcPts val="800"/>
              </a:spcAft>
              <a:buFont typeface="+mj-lt"/>
              <a:buAutoNum type="arabicPeriod"/>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L</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 Listen non-judgmentally</a:t>
            </a:r>
          </a:p>
          <a:p>
            <a:pPr marL="342900" lvl="0" indent="-342900" algn="just">
              <a:lnSpc>
                <a:spcPct val="115000"/>
              </a:lnSpc>
              <a:spcAft>
                <a:spcPts val="800"/>
              </a:spcAft>
              <a:buFont typeface="+mj-lt"/>
              <a:buAutoNum type="arabicPeriod"/>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 Give reassurance and information</a:t>
            </a:r>
          </a:p>
          <a:p>
            <a:pPr marL="342900" lvl="0" indent="-342900" algn="just">
              <a:lnSpc>
                <a:spcPct val="115000"/>
              </a:lnSpc>
              <a:spcAft>
                <a:spcPts val="800"/>
              </a:spcAft>
              <a:buFont typeface="+mj-lt"/>
              <a:buAutoNum type="arabicPeriod"/>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 Encourage appropriate professional help</a:t>
            </a:r>
          </a:p>
          <a:p>
            <a:pPr marL="342900" lvl="0" indent="-342900" algn="just">
              <a:lnSpc>
                <a:spcPct val="115000"/>
              </a:lnSpc>
              <a:spcAft>
                <a:spcPts val="800"/>
              </a:spcAft>
              <a:buFont typeface="+mj-lt"/>
              <a:buAutoNum type="arabicPeriod"/>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 Encourage self-help and other support strategies</a:t>
            </a: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Let's break down each step.</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Assess for Risk of Harm</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What it means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Check if the person is in immediate danger of hurting themselves or others.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This is the first and most crucial step. If someone is in immediate danger, they need urgent help.</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Listen Non-Judgmentally</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What it means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Let the person talk about what they are going through. Don’t judge or interrupt them.</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People need to feel heard and understood. Listening can help them feel supported and less alone.</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Give Reassurance and Information</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What it means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Comfort the person and provide information about mental health and where to get help.</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Reassurance can calm the person and give them hope. Accurate information helps them understand their situation better.</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Encourage Appropriate Professional Help</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What it means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Suggest they seek help from professionals like doctors, therapists, or counsellors.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Professional help is often necessary for dealing with mental health issues effectively.</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Encourage Self-Help and Other Support Strategies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What it means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Motivate them to engage in activities and practices that support their well-being, such as exercise, hobbies, or support groups.</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Importance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Self-help and support networks are crucial for long-term mental health. They help the person manage their condition and feel more in control.</a:t>
            </a:r>
          </a:p>
        </p:txBody>
      </p:sp>
      <p:sp>
        <p:nvSpPr>
          <p:cNvPr id="2" name="Rectangle: Rounded Corners 1">
            <a:extLst>
              <a:ext uri="{FF2B5EF4-FFF2-40B4-BE49-F238E27FC236}">
                <a16:creationId xmlns:a16="http://schemas.microsoft.com/office/drawing/2014/main" id="{2E902A22-FFD2-C919-5F7D-CEA45FA317B2}"/>
              </a:ext>
            </a:extLst>
          </p:cNvPr>
          <p:cNvSpPr/>
          <p:nvPr/>
        </p:nvSpPr>
        <p:spPr>
          <a:xfrm>
            <a:off x="4099560" y="759547"/>
            <a:ext cx="2562428" cy="8984212"/>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venir Next LT Pro" panose="020B0504020202020204" pitchFamily="34" charset="0"/>
              </a:rPr>
              <a:t>Andi</a:t>
            </a: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 is 14-years-old. They are experiencing difficulties with their mental health. Using ALGEE explain what you think the consequence will be of following each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If I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If I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If I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a:defRPr/>
            </a:pPr>
            <a:endPar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ndParaRPr>
          </a:p>
          <a:p>
            <a:pPr>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If I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a:p>
            <a:pPr>
              <a:defRPr/>
            </a:pP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rPr>
              <a:t>If I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venir Next LT Pro" panose="020B0504020202020204" pitchFamily="34" charset="0"/>
            </a:endParaRPr>
          </a:p>
        </p:txBody>
      </p:sp>
    </p:spTree>
    <p:extLst>
      <p:ext uri="{BB962C8B-B14F-4D97-AF65-F5344CB8AC3E}">
        <p14:creationId xmlns:p14="http://schemas.microsoft.com/office/powerpoint/2010/main" val="236522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581627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Avenir Next LT Pro" panose="020B0504020202020204" pitchFamily="34" charset="0"/>
                <a:ea typeface="Aptos" panose="020B0004020202020204" pitchFamily="34" charset="0"/>
                <a:cs typeface="Times New Roman" panose="02020603050405020304" pitchFamily="18" charset="0"/>
              </a:rPr>
              <a:t>Part 3: Assess for Risk of Suicide or Self Harm</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000" b="1" i="0" u="none" strike="noStrike" kern="100" cap="none" spc="0" normalizeH="0" baseline="0" noProof="0" dirty="0">
                <a:ln>
                  <a:noFill/>
                </a:ln>
                <a:solidFill>
                  <a:prstClr val="black"/>
                </a:solidFill>
                <a:effectLst/>
                <a:uLnTx/>
                <a:uFillTx/>
                <a:latin typeface="Avenir Next LT Pro" panose="020B0504020202020204" pitchFamily="34" charset="0"/>
                <a:ea typeface="Aptos" panose="020B0004020202020204" pitchFamily="34" charset="0"/>
                <a:cs typeface="Times New Roman" panose="02020603050405020304" pitchFamily="18" charset="0"/>
              </a:rPr>
              <a:t>This can be a very difficult section. If you are struggling with any of it, speak to a trusted adult straight away.</a:t>
            </a:r>
            <a:endParaRPr kumimoji="0" lang="en-GB" sz="1000" b="0" i="0" u="none" strike="noStrike" kern="100" cap="none" spc="0" normalizeH="0" baseline="0" noProof="0" dirty="0">
              <a:ln>
                <a:noFill/>
              </a:ln>
              <a:solidFill>
                <a:prstClr val="black"/>
              </a:solidFill>
              <a:effectLst/>
              <a:uLnTx/>
              <a:uFillTx/>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Recognizing Warning Signs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Understanding and recognizing warning signs is critical in assessing if someone is at risk of suicide or harm.</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Physical Signs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Changes in sleep patterns (sleeping too much or too little)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Lack of energy or always feeling tired</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Noticeable changes in weight or appetite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Physical neglect of personal appearance</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Emotional Signs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Persistent sadness or depression</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Extreme mood swings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Feelings of hopelessness or worthlessness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Sudden calmness after a period of depression</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Behavioural Signs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Withdrawal from friends, family, and activities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Giving away prized possessions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Increased use of alcohol or drugs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Talking about death or suicide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Engaging in risky or self-destructive behaviours</a:t>
            </a:r>
          </a:p>
        </p:txBody>
      </p:sp>
      <p:sp>
        <p:nvSpPr>
          <p:cNvPr id="10" name="Rectangle: Rounded Corners 9">
            <a:extLst>
              <a:ext uri="{FF2B5EF4-FFF2-40B4-BE49-F238E27FC236}">
                <a16:creationId xmlns:a16="http://schemas.microsoft.com/office/drawing/2014/main" id="{0071FF3C-DB40-F47E-749A-2B80FD5B0300}"/>
              </a:ext>
            </a:extLst>
          </p:cNvPr>
          <p:cNvSpPr/>
          <p:nvPr/>
        </p:nvSpPr>
        <p:spPr>
          <a:xfrm>
            <a:off x="286012" y="5981464"/>
            <a:ext cx="6300000" cy="3545993"/>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Arial" panose="020B0604020202020204" pitchFamily="34" charset="0"/>
              </a:rPr>
              <a:t>Which, out of physical, emotional and behavioural, would be easiest to notice?</a:t>
            </a:r>
          </a:p>
          <a:p>
            <a:pPr marL="0" marR="0" lvl="0" indent="0" algn="l" defTabSz="914400" rtl="0" eaLnBrk="0" fontAlgn="base" latinLnBrk="0" hangingPunct="0">
              <a:lnSpc>
                <a:spcPct val="100000"/>
              </a:lnSpc>
              <a:spcBef>
                <a:spcPct val="0"/>
              </a:spcBef>
              <a:spcAft>
                <a:spcPct val="0"/>
              </a:spcAft>
              <a:buClrTx/>
              <a:buSzTx/>
              <a:tabLst/>
            </a:pPr>
            <a:endParaRPr lang="en-US" altLang="en-US" sz="10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0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0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0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Arial" panose="020B0604020202020204" pitchFamily="34" charset="0"/>
              </a:rPr>
              <a:t>Hinge Question 1:</a:t>
            </a:r>
            <a:r>
              <a:rPr kumimoji="0" lang="en-US" altLang="en-US" sz="1000" b="0" i="0" u="none" strike="noStrike" cap="none" normalizeH="0" baseline="0" dirty="0">
                <a:ln>
                  <a:noFill/>
                </a:ln>
                <a:solidFill>
                  <a:schemeClr val="tx1"/>
                </a:solidFill>
                <a:effectLst/>
                <a:latin typeface="Arial" panose="020B0604020202020204" pitchFamily="34" charset="0"/>
              </a:rPr>
              <a:t> How can recognizing changes in sleep patterns, energy levels, and appetite help in identifying someone at risk of suicide or self-harm?</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A) It indicates they may have a physical illness.</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B) It suggests they are experiencing a normal reaction to stress.</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C) It provides clues about their emotional state and potential risk.</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D) It indicates they are not getting enough exercise.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Arial" panose="020B0604020202020204" pitchFamily="34" charset="0"/>
              </a:rPr>
              <a:t>Hinge Question 2:</a:t>
            </a:r>
            <a:r>
              <a:rPr kumimoji="0" lang="en-US" altLang="en-US" sz="1000" b="0" i="0" u="none" strike="noStrike" cap="none" normalizeH="0" baseline="0" dirty="0">
                <a:ln>
                  <a:noFill/>
                </a:ln>
                <a:solidFill>
                  <a:schemeClr val="tx1"/>
                </a:solidFill>
                <a:effectLst/>
                <a:latin typeface="Arial" panose="020B0604020202020204" pitchFamily="34" charset="0"/>
              </a:rPr>
              <a:t> Why is it important to pay attention to sudden shifts in mood, withdrawal from usual activities, and increased substance use when assessing someone's risk of suicide or self-harm?</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A) It suggests they are simply going through a phase.</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B) It indicates they are becoming more independent.</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C) It may signify underlying mental health concerns and potential risk.</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rPr>
              <a:t>D) It shows they are seeking attention.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474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2496261"/>
          </a:xfrm>
          <a:prstGeom prst="rect">
            <a:avLst/>
          </a:prstGeom>
          <a:noFill/>
        </p:spPr>
        <p:txBody>
          <a:bodyPr wrap="square">
            <a:spAutoFit/>
          </a:bodyPr>
          <a:lstStyle/>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Immediate Risks vs. Non-Immediate Risks</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Immediate Risks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Person has a specific plan for suicide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Talking about wanting to die or actively seeking means to harm themselves</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Displaying severe mood swings or rage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Non-Immediate Risks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Expressing feelings of hopelessness or having no reason to live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Saying they feel trapped or in unbearable pain</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Talking about being a burden to others</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902A22-FFD2-C919-5F7D-CEA45FA317B2}"/>
              </a:ext>
            </a:extLst>
          </p:cNvPr>
          <p:cNvSpPr/>
          <p:nvPr/>
        </p:nvSpPr>
        <p:spPr>
          <a:xfrm>
            <a:off x="279000" y="2658502"/>
            <a:ext cx="6300000" cy="2049687"/>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Why is it important to distinguish between immediate risks and non-immediate risks when assessing someone's potential for suicide or self-harm?</a:t>
            </a:r>
            <a:r>
              <a:rPr kumimoji="0" lang="en-GB" sz="10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&lt;hint: Because it…. Therefore… as a consequence… </a:t>
            </a:r>
          </a:p>
        </p:txBody>
      </p:sp>
      <p:sp>
        <p:nvSpPr>
          <p:cNvPr id="10" name="Rectangle: Rounded Corners 9">
            <a:extLst>
              <a:ext uri="{FF2B5EF4-FFF2-40B4-BE49-F238E27FC236}">
                <a16:creationId xmlns:a16="http://schemas.microsoft.com/office/drawing/2014/main" id="{0071FF3C-DB40-F47E-749A-2B80FD5B0300}"/>
              </a:ext>
            </a:extLst>
          </p:cNvPr>
          <p:cNvSpPr/>
          <p:nvPr/>
        </p:nvSpPr>
        <p:spPr>
          <a:xfrm>
            <a:off x="279000" y="7886625"/>
            <a:ext cx="6300000" cy="1685078"/>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How would you feel in this situation?</a:t>
            </a:r>
          </a:p>
        </p:txBody>
      </p:sp>
      <p:sp>
        <p:nvSpPr>
          <p:cNvPr id="4" name="TextBox 3">
            <a:extLst>
              <a:ext uri="{FF2B5EF4-FFF2-40B4-BE49-F238E27FC236}">
                <a16:creationId xmlns:a16="http://schemas.microsoft.com/office/drawing/2014/main" id="{85944773-4AAB-7DFE-E7BE-9B3F29760E40}"/>
              </a:ext>
            </a:extLst>
          </p:cNvPr>
          <p:cNvSpPr txBox="1"/>
          <p:nvPr/>
        </p:nvSpPr>
        <p:spPr>
          <a:xfrm>
            <a:off x="196012" y="4757497"/>
            <a:ext cx="6300000" cy="3055388"/>
          </a:xfrm>
          <a:prstGeom prst="rect">
            <a:avLst/>
          </a:prstGeom>
          <a:noFill/>
        </p:spPr>
        <p:txBody>
          <a:bodyPr wrap="square">
            <a:spAutoFit/>
          </a:bodyPr>
          <a:lstStyle/>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Appropriate Actions</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How to Approach the Person</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Approach them in a private and safe space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Speak calmly and clearly</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Show genuine concern and compassion</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Ask open-ended questions like “How are you feeling?”</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Ensuring Safety and Seeking Immediate Help if Necessary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If the person is in immediate danger, do not leave them alone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Call emergency services or a crisis hotline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Remove any means of self-harm if it’s safe to do so</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Stay with them until professional help arrives</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014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8CF775-EB74-75A8-D863-FA9C87E79478}"/>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7</a:t>
            </a:r>
          </a:p>
        </p:txBody>
      </p:sp>
      <p:sp>
        <p:nvSpPr>
          <p:cNvPr id="16" name="TextBox 15">
            <a:extLst>
              <a:ext uri="{FF2B5EF4-FFF2-40B4-BE49-F238E27FC236}">
                <a16:creationId xmlns:a16="http://schemas.microsoft.com/office/drawing/2014/main" id="{B5C5C134-5D99-9D60-EDC5-5810E8F2DBBA}"/>
              </a:ext>
            </a:extLst>
          </p:cNvPr>
          <p:cNvSpPr txBox="1"/>
          <p:nvPr/>
        </p:nvSpPr>
        <p:spPr>
          <a:xfrm>
            <a:off x="196012" y="162241"/>
            <a:ext cx="6480000" cy="7375161"/>
          </a:xfrm>
          <a:prstGeom prst="rect">
            <a:avLst/>
          </a:prstGeom>
          <a:noFill/>
        </p:spPr>
        <p:txBody>
          <a:bodyPr wrap="square">
            <a:spAutoFit/>
          </a:bodyPr>
          <a:lstStyle/>
          <a:p>
            <a:pPr>
              <a:lnSpc>
                <a:spcPct val="115000"/>
              </a:lnSpc>
              <a:spcBef>
                <a:spcPts val="1800"/>
              </a:spcBef>
              <a:spcAft>
                <a:spcPts val="400"/>
              </a:spcAft>
            </a:pPr>
            <a:r>
              <a:rPr lang="en-GB" b="1" kern="100" dirty="0">
                <a:effectLst/>
                <a:latin typeface="Avenir Next LT Pro" panose="020B0504020202020204" pitchFamily="34" charset="0"/>
                <a:ea typeface="Times New Roman" panose="02020603050405020304" pitchFamily="18" charset="0"/>
                <a:cs typeface="Times New Roman" panose="02020603050405020304" pitchFamily="18" charset="0"/>
              </a:rPr>
              <a:t>Part 4: Listen Non-Judgmentally</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Active Listening Skills</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Listening non-judgmentally involves giving the person your full attention and showing that you care.</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Techniques for Effective Listening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Eye Contact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Maintain appropriate eye contact to show you’re engaged.</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Body Language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Use open and relaxed body language.</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Nodding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Show you’re following along.</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Paraphrasing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Repeat what they’ve said in your own words to show understanding.</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Questions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Ask questions to clarify and show interest but avoid interrupting.</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Creating a Safe and Supportive Environment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Privacy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Ensure conversations are private and free from interruptions.</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Empathy</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Show empathy by validating their feelings (e.g., “That sounds really tough.”).</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Non-Judgmental Attitude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Avoid judging or giving advice, simply listen and support.</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Reassurance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Let them know it’s okay to talk about their feelings.</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Common Barriers to Listening</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Distractions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External noises, interruptions, or thinking about what to say next can interfere with listening.</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Judgment</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Having preconceived notions or judgments about the person or their situation.</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Advice-Giving</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Wanting to jump in with solutions instead of just listening.</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Emotional Reactions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Feeling overwhelmed by what the person is sharing.</a:t>
            </a:r>
          </a:p>
          <a:p>
            <a:pPr algn="just">
              <a:lnSpc>
                <a:spcPct val="115000"/>
              </a:lnSpc>
              <a:spcAft>
                <a:spcPts val="800"/>
              </a:spcAf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How to Overcome Them</a:t>
            </a:r>
            <a:endParaRPr lang="en-GB" sz="100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Minimize Distractions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Find a quiet place to talk and put away your phone.</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Stay Open-Minded</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Remind yourself to listen without judging.</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Hold Back Advice</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Focus on listening and understanding first before offering advice.</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1000" b="1" kern="100" dirty="0">
                <a:effectLst/>
                <a:latin typeface="Avenir Next LT Pro" panose="020B0504020202020204" pitchFamily="34" charset="0"/>
                <a:ea typeface="Aptos" panose="020B0004020202020204" pitchFamily="34" charset="0"/>
                <a:cs typeface="Times New Roman" panose="02020603050405020304" pitchFamily="18" charset="0"/>
              </a:rPr>
              <a:t>Manage Your Emotions</a:t>
            </a: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 Take deep breaths and stay calm, seek support for yourself if needed.</a:t>
            </a:r>
          </a:p>
          <a:p>
            <a:pPr algn="just">
              <a:lnSpc>
                <a:spcPct val="115000"/>
              </a:lnSpc>
              <a:spcAft>
                <a:spcPts val="800"/>
              </a:spcAft>
            </a:pPr>
            <a:r>
              <a:rPr lang="en-GB" sz="1000" kern="100" dirty="0">
                <a:effectLst/>
                <a:latin typeface="Avenir Next LT Pro" panose="020B0504020202020204" pitchFamily="34" charset="0"/>
                <a:ea typeface="Aptos" panose="020B0004020202020204" pitchFamily="34" charset="0"/>
                <a:cs typeface="Times New Roman" panose="02020603050405020304" pitchFamily="18" charset="0"/>
              </a:rPr>
              <a:t>By effectively assessing for risk and listening non-judgmentally, you can provide crucial support to those experiencing mental health challenges.</a:t>
            </a:r>
          </a:p>
        </p:txBody>
      </p:sp>
      <p:sp>
        <p:nvSpPr>
          <p:cNvPr id="10" name="Rectangle: Rounded Corners 9">
            <a:extLst>
              <a:ext uri="{FF2B5EF4-FFF2-40B4-BE49-F238E27FC236}">
                <a16:creationId xmlns:a16="http://schemas.microsoft.com/office/drawing/2014/main" id="{0071FF3C-DB40-F47E-749A-2B80FD5B0300}"/>
              </a:ext>
            </a:extLst>
          </p:cNvPr>
          <p:cNvSpPr/>
          <p:nvPr/>
        </p:nvSpPr>
        <p:spPr>
          <a:xfrm>
            <a:off x="279001" y="7580554"/>
            <a:ext cx="6300000" cy="2163206"/>
          </a:xfrm>
          <a:prstGeom prst="roundRect">
            <a:avLst>
              <a:gd name="adj" fmla="val 2436"/>
            </a:avLst>
          </a:prstGeom>
          <a:pattFill prst="dotGrid">
            <a:fgClr>
              <a:schemeClr val="bg1">
                <a:lumMod val="8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venir Next LT Pro" panose="020B0504020202020204" pitchFamily="34" charset="0"/>
              </a:rPr>
              <a:t>Choosing one from each section above what advice would you give to listen actively and non-judgmentally</a:t>
            </a:r>
            <a:r>
              <a:rPr lang="en-US" altLang="en-US" sz="1000" dirty="0">
                <a:solidFill>
                  <a:schemeClr val="tx1"/>
                </a:solidFill>
                <a:latin typeface="Avenir Next LT Pro" panose="020B0504020202020204" pitchFamily="34" charset="0"/>
              </a:rPr>
              <a:t>? &lt;hint: </a:t>
            </a:r>
            <a:r>
              <a:rPr kumimoji="0" lang="en-US" altLang="en-US" sz="1000" b="0" i="0" u="none" strike="noStrike" cap="none" normalizeH="0" baseline="0" dirty="0">
                <a:ln>
                  <a:noFill/>
                </a:ln>
                <a:solidFill>
                  <a:schemeClr val="tx1"/>
                </a:solidFill>
                <a:effectLst/>
                <a:latin typeface="Avenir Next LT Pro" panose="020B0504020202020204" pitchFamily="34" charset="0"/>
              </a:rPr>
              <a:t>You should… because… however… you should</a:t>
            </a:r>
          </a:p>
        </p:txBody>
      </p:sp>
    </p:spTree>
    <p:extLst>
      <p:ext uri="{BB962C8B-B14F-4D97-AF65-F5344CB8AC3E}">
        <p14:creationId xmlns:p14="http://schemas.microsoft.com/office/powerpoint/2010/main" val="44107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a94ad4cc75cc6f47213cbc4a2fdfea9c1e0d3"/>
</p:tagLst>
</file>

<file path=ppt/theme/theme1.xml><?xml version="1.0" encoding="utf-8"?>
<a:theme xmlns:a="http://schemas.openxmlformats.org/drawingml/2006/main" name="3_#CoOp Stru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uctures]" id="{777AD00D-6183-432C-91EB-76BA81E7404C}" vid="{DB18B4F1-4745-46BE-BF3E-580355B887A5}"/>
    </a:ext>
  </a:extLst>
</a:theme>
</file>

<file path=ppt/theme/theme2.xml><?xml version="1.0" encoding="utf-8"?>
<a:theme xmlns:a="http://schemas.openxmlformats.org/drawingml/2006/main" name="4_#CoOp Stru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uctures]" id="{777AD00D-6183-432C-91EB-76BA81E7404C}" vid="{5D7C616F-A3CA-49DA-B884-A7CD084C9B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oOp Stru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uctures]" id="{777AD00D-6183-432C-91EB-76BA81E7404C}" vid="{DB18B4F1-4745-46BE-BF3E-580355B887A5}"/>
    </a:ext>
  </a:extLst>
</a:theme>
</file>

<file path=ppt/theme/theme5.xml><?xml version="1.0" encoding="utf-8"?>
<a:theme xmlns:a="http://schemas.openxmlformats.org/drawingml/2006/main" name="7_#CoOp Stru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uctures]" id="{777AD00D-6183-432C-91EB-76BA81E7404C}" vid="{DB18B4F1-4745-46BE-BF3E-580355B887A5}"/>
    </a:ext>
  </a:extLst>
</a:theme>
</file>

<file path=ppt/theme/theme6.xml><?xml version="1.0" encoding="utf-8"?>
<a:theme xmlns:a="http://schemas.openxmlformats.org/drawingml/2006/main" name="10_#CoOp Stru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uctures]" id="{777AD00D-6183-432C-91EB-76BA81E7404C}" vid="{DB18B4F1-4745-46BE-BF3E-580355B887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11E2BDDE4714E8D009E01CAF34F11" ma:contentTypeVersion="15" ma:contentTypeDescription="Create a new document." ma:contentTypeScope="" ma:versionID="ac929451c4cbba4a530ed3b9ef5cc4cf">
  <xsd:schema xmlns:xsd="http://www.w3.org/2001/XMLSchema" xmlns:xs="http://www.w3.org/2001/XMLSchema" xmlns:p="http://schemas.microsoft.com/office/2006/metadata/properties" xmlns:ns2="0b854a47-f396-4e4f-989f-14590c80a18c" xmlns:ns3="9ae29e86-0f03-427b-b765-8bb37d36c6b2" targetNamespace="http://schemas.microsoft.com/office/2006/metadata/properties" ma:root="true" ma:fieldsID="216e38c9ff67ab35b09cc29bad1c0907" ns2:_="" ns3:_="">
    <xsd:import namespace="0b854a47-f396-4e4f-989f-14590c80a18c"/>
    <xsd:import namespace="9ae29e86-0f03-427b-b765-8bb37d36c6b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54a47-f396-4e4f-989f-14590c80a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d130c82-3eaf-4d6e-aa95-a900597639a8"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descrip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29e86-0f03-427b-b765-8bb37d36c6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991611c-c4ee-4020-b6a5-f3ec25ec6692}" ma:internalName="TaxCatchAll" ma:showField="CatchAllData" ma:web="9ae29e86-0f03-427b-b765-8bb37d36c6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e29e86-0f03-427b-b765-8bb37d36c6b2" xsi:nil="true"/>
    <lcf76f155ced4ddcb4097134ff3c332f xmlns="0b854a47-f396-4e4f-989f-14590c80a1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BF47E2-E2CA-44CF-AC42-5D2D07C01AAD}">
  <ds:schemaRefs>
    <ds:schemaRef ds:uri="http://schemas.microsoft.com/sharepoint/v3/contenttype/forms"/>
  </ds:schemaRefs>
</ds:datastoreItem>
</file>

<file path=customXml/itemProps2.xml><?xml version="1.0" encoding="utf-8"?>
<ds:datastoreItem xmlns:ds="http://schemas.openxmlformats.org/officeDocument/2006/customXml" ds:itemID="{8D267714-B2DE-4EBA-BE23-594B23DE40EE}">
  <ds:schemaRefs>
    <ds:schemaRef ds:uri="0b854a47-f396-4e4f-989f-14590c80a18c"/>
    <ds:schemaRef ds:uri="9ae29e86-0f03-427b-b765-8bb37d36c6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B95B7D2E-35CB-4D52-BB8F-23601533F63A}">
  <ds:schemaRefs>
    <ds:schemaRef ds:uri="0b854a47-f396-4e4f-989f-14590c80a18c"/>
    <ds:schemaRef ds:uri="9ae29e86-0f03-427b-b765-8bb37d36c6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[Structures]</Template>
  <TotalTime>1034</TotalTime>
  <Words>4410</Words>
  <Application>Microsoft Office PowerPoint</Application>
  <PresentationFormat>A4 Paper (210x297 mm)</PresentationFormat>
  <Paragraphs>395</Paragraphs>
  <Slides>16</Slides>
  <Notes>14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Aharoni</vt:lpstr>
      <vt:lpstr>Aptos</vt:lpstr>
      <vt:lpstr>Aptos Display</vt:lpstr>
      <vt:lpstr>Arial</vt:lpstr>
      <vt:lpstr>Avenir Next LT Pro</vt:lpstr>
      <vt:lpstr>Calibri</vt:lpstr>
      <vt:lpstr>Courier New</vt:lpstr>
      <vt:lpstr>Symbol</vt:lpstr>
      <vt:lpstr>3_#CoOp Structures</vt:lpstr>
      <vt:lpstr>4_#CoOp Structures</vt:lpstr>
      <vt:lpstr>Office Theme</vt:lpstr>
      <vt:lpstr>5_#CoOp Structures</vt:lpstr>
      <vt:lpstr>7_#CoOp Structures</vt:lpstr>
      <vt:lpstr>10_#CoOp Structures</vt:lpstr>
      <vt:lpstr>Honesty x Health and Wellbeing: Resilience Manor Mental Health First Aid Ambassador</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Manor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Evans</dc:creator>
  <cp:lastModifiedBy>Martin Evans</cp:lastModifiedBy>
  <cp:revision>1</cp:revision>
  <cp:lastPrinted>2024-07-10T14:16:29Z</cp:lastPrinted>
  <dcterms:created xsi:type="dcterms:W3CDTF">2022-02-17T09:47:30Z</dcterms:created>
  <dcterms:modified xsi:type="dcterms:W3CDTF">2024-08-15T13:41:14Z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0x010100EAC11E2BDDE4714E8D009E01CAF34F11</vt:lpwstr>
  </property>
  <property fmtid="{D5CDD505-2E9C-101B-9397-08002B2CF9AE}" pid="3" name="Order">
    <vt:r8>40600</vt:r8>
  </property>
  <property fmtid="{D5CDD505-2E9C-101B-9397-08002B2CF9AE}" pid="4" name="MediaServiceImageTags">
    <vt:lpwstr/>
  </property>
</Properties>
</file>